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sldIdLst>
    <p:sldId id="256" r:id="rId4"/>
  </p:sldIdLst>
  <p:sldSz cx="12192000" cy="6858000"/>
  <p:notesSz cx="6858000" cy="9144000"/>
  <p:custDataLst>
    <p:tags r:id="rId8"/>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7" Type="http://schemas.openxmlformats.org/officeDocument/2006/relationships/tableStyles" Target="tableStyles.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1.xml"/><Relationship Id="rId3" Type="http://schemas.openxmlformats.org/officeDocument/2006/relationships/slideMaster" Target="slideMasters/slideMaster2.xml"/><Relationship Id="rId2" Type="http://schemas.openxmlformats.org/officeDocument/2006/relationships/theme" Target="theme/theme1.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Full Image">
    <p:spTree>
      <p:nvGrpSpPr>
        <p:cNvPr id="1" name=""/>
        <p:cNvGrpSpPr/>
        <p:nvPr/>
      </p:nvGrpSpPr>
      <p:grpSpPr>
        <a:xfrm>
          <a:off x="0" y="0"/>
          <a:ext cx="0" cy="0"/>
          <a:chOff x="0" y="0"/>
          <a:chExt cx="0" cy="0"/>
        </a:xfrm>
      </p:grpSpPr>
      <p:sp>
        <p:nvSpPr>
          <p:cNvPr id="4" name="Picture Placeholder 8"/>
          <p:cNvSpPr>
            <a:spLocks noGrp="1"/>
          </p:cNvSpPr>
          <p:nvPr>
            <p:ph type="pic" sz="quarter" idx="10"/>
          </p:nvPr>
        </p:nvSpPr>
        <p:spPr>
          <a:xfrm>
            <a:off x="1" y="0"/>
            <a:ext cx="12192000" cy="6858000"/>
          </a:xfrm>
          <a:prstGeom prst="rect">
            <a:avLst/>
          </a:prstGeom>
        </p:spPr>
        <p:txBody>
          <a:bodyPr/>
          <a:lstStyle/>
          <a:p>
            <a:pPr lvl="0"/>
            <a:endParaRPr lang="en-US" noProof="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77FB3DC1-D2C5-45E1-87D2-30FEDC5DADEA}" type="slidenum">
              <a:rPr lang="en-US"/>
            </a:fld>
            <a:endParaRPr lang="en-US"/>
          </a:p>
        </p:txBody>
      </p:sp>
      <p:sp>
        <p:nvSpPr>
          <p:cNvPr id="3" name="Date Placeholder 3"/>
          <p:cNvSpPr>
            <a:spLocks noGrp="1"/>
          </p:cNvSpPr>
          <p:nvPr>
            <p:ph type="dt" sz="half" idx="11"/>
          </p:nvPr>
        </p:nvSpPr>
        <p:spPr/>
        <p:txBody>
          <a:bodyPr/>
          <a:lstStyle>
            <a:lvl1pPr>
              <a:defRPr/>
            </a:lvl1pPr>
          </a:lstStyle>
          <a:p>
            <a:pPr>
              <a:defRPr/>
            </a:pPr>
            <a:fld id="{08B32539-6627-4C6B-93DE-D4C522A97E3C}" type="datetimeFigureOut">
              <a:rPr lang="en-US"/>
            </a:fld>
            <a:endParaRPr lang="en-US"/>
          </a:p>
        </p:txBody>
      </p:sp>
      <p:sp>
        <p:nvSpPr>
          <p:cNvPr id="4" name="Footer Placeholder 4"/>
          <p:cNvSpPr>
            <a:spLocks noGrp="1"/>
          </p:cNvSpPr>
          <p:nvPr>
            <p:ph type="ftr" sz="quarter" idx="12"/>
          </p:nvPr>
        </p:nvSpPr>
        <p:spPr/>
        <p:txBody>
          <a:bodyPr/>
          <a:lstStyle>
            <a:lvl1pPr>
              <a:defRPr/>
            </a:lvl1pPr>
          </a:lstStyle>
          <a:p>
            <a:pPr>
              <a:defRPr/>
            </a:pP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Footer">
    <p:spTree>
      <p:nvGrpSpPr>
        <p:cNvPr id="1" name=""/>
        <p:cNvGrpSpPr/>
        <p:nvPr/>
      </p:nvGrpSpPr>
      <p:grpSpPr>
        <a:xfrm>
          <a:off x="0" y="0"/>
          <a:ext cx="0" cy="0"/>
          <a:chOff x="0" y="0"/>
          <a:chExt cx="0" cy="0"/>
        </a:xfrm>
      </p:grpSpPr>
      <p:sp>
        <p:nvSpPr>
          <p:cNvPr id="2" name="TextBox 4"/>
          <p:cNvSpPr txBox="1">
            <a:spLocks noChangeArrowheads="1"/>
          </p:cNvSpPr>
          <p:nvPr userDrawn="1"/>
        </p:nvSpPr>
        <p:spPr bwMode="auto">
          <a:xfrm>
            <a:off x="736600" y="6415088"/>
            <a:ext cx="1128713"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fontAlgn="base">
              <a:spcBef>
                <a:spcPct val="0"/>
              </a:spcBef>
              <a:spcAft>
                <a:spcPct val="0"/>
              </a:spcAft>
              <a:defRPr>
                <a:solidFill>
                  <a:schemeClr val="tx1"/>
                </a:solidFill>
                <a:latin typeface="Open Sans Light" panose="020B0306030504020204" pitchFamily="34" charset="0"/>
              </a:defRPr>
            </a:lvl6pPr>
            <a:lvl7pPr marL="2971800" indent="-228600" fontAlgn="base">
              <a:spcBef>
                <a:spcPct val="0"/>
              </a:spcBef>
              <a:spcAft>
                <a:spcPct val="0"/>
              </a:spcAft>
              <a:defRPr>
                <a:solidFill>
                  <a:schemeClr val="tx1"/>
                </a:solidFill>
                <a:latin typeface="Open Sans Light" panose="020B0306030504020204" pitchFamily="34" charset="0"/>
              </a:defRPr>
            </a:lvl7pPr>
            <a:lvl8pPr marL="3429000" indent="-228600" fontAlgn="base">
              <a:spcBef>
                <a:spcPct val="0"/>
              </a:spcBef>
              <a:spcAft>
                <a:spcPct val="0"/>
              </a:spcAft>
              <a:defRPr>
                <a:solidFill>
                  <a:schemeClr val="tx1"/>
                </a:solidFill>
                <a:latin typeface="Open Sans Light" panose="020B0306030504020204" pitchFamily="34" charset="0"/>
              </a:defRPr>
            </a:lvl8pPr>
            <a:lvl9pPr marL="3886200" indent="-228600" fontAlgn="base">
              <a:spcBef>
                <a:spcPct val="0"/>
              </a:spcBef>
              <a:spcAft>
                <a:spcPct val="0"/>
              </a:spcAft>
              <a:defRPr>
                <a:solidFill>
                  <a:schemeClr val="tx1"/>
                </a:solidFill>
                <a:latin typeface="Open Sans Light" panose="020B0306030504020204" pitchFamily="34" charset="0"/>
              </a:defRPr>
            </a:lvl9pPr>
          </a:lstStyle>
          <a:p>
            <a:pPr eaLnBrk="1" hangingPunct="1">
              <a:defRPr/>
            </a:pPr>
            <a:r>
              <a:rPr lang="zh-CN" altLang="en-US" sz="1100" b="1" dirty="0">
                <a:latin typeface="Poppins" pitchFamily="2" charset="0"/>
                <a:ea typeface="宋体" panose="02010600030101010101" pitchFamily="2" charset="-122"/>
                <a:cs typeface="Lato" pitchFamily="34" charset="0"/>
              </a:rPr>
              <a:t>千图网  </a:t>
            </a:r>
            <a:r>
              <a:rPr lang="en-US" altLang="zh-CN" sz="1100" b="1" dirty="0">
                <a:latin typeface="Poppins" pitchFamily="2" charset="0"/>
                <a:ea typeface="宋体" panose="02010600030101010101" pitchFamily="2" charset="-122"/>
                <a:cs typeface="Lato" pitchFamily="34" charset="0"/>
              </a:rPr>
              <a:t>| 58pic</a:t>
            </a:r>
            <a:endParaRPr lang="en-US" altLang="zh-CN" sz="1100" dirty="0">
              <a:solidFill>
                <a:schemeClr val="tx2"/>
              </a:solidFill>
              <a:ea typeface="宋体" panose="02010600030101010101" pitchFamily="2" charset="-122"/>
              <a:cs typeface="Lato Light" pitchFamily="34" charset="0"/>
            </a:endParaRPr>
          </a:p>
        </p:txBody>
      </p:sp>
      <p:sp>
        <p:nvSpPr>
          <p:cNvPr id="3" name="TextBox 8"/>
          <p:cNvSpPr txBox="1">
            <a:spLocks noChangeArrowheads="1"/>
          </p:cNvSpPr>
          <p:nvPr userDrawn="1"/>
        </p:nvSpPr>
        <p:spPr bwMode="auto">
          <a:xfrm>
            <a:off x="11217275" y="6407150"/>
            <a:ext cx="434975"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2" tIns="45711" rIns="91422" bIns="45711">
            <a:spAutoFit/>
          </a:bodyP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fontAlgn="base">
              <a:spcBef>
                <a:spcPct val="0"/>
              </a:spcBef>
              <a:spcAft>
                <a:spcPct val="0"/>
              </a:spcAft>
              <a:defRPr>
                <a:solidFill>
                  <a:schemeClr val="tx1"/>
                </a:solidFill>
                <a:latin typeface="Open Sans Light" panose="020B0306030504020204" pitchFamily="34" charset="0"/>
              </a:defRPr>
            </a:lvl6pPr>
            <a:lvl7pPr marL="2971800" indent="-228600" fontAlgn="base">
              <a:spcBef>
                <a:spcPct val="0"/>
              </a:spcBef>
              <a:spcAft>
                <a:spcPct val="0"/>
              </a:spcAft>
              <a:defRPr>
                <a:solidFill>
                  <a:schemeClr val="tx1"/>
                </a:solidFill>
                <a:latin typeface="Open Sans Light" panose="020B0306030504020204" pitchFamily="34" charset="0"/>
              </a:defRPr>
            </a:lvl7pPr>
            <a:lvl8pPr marL="3429000" indent="-228600" fontAlgn="base">
              <a:spcBef>
                <a:spcPct val="0"/>
              </a:spcBef>
              <a:spcAft>
                <a:spcPct val="0"/>
              </a:spcAft>
              <a:defRPr>
                <a:solidFill>
                  <a:schemeClr val="tx1"/>
                </a:solidFill>
                <a:latin typeface="Open Sans Light" panose="020B0306030504020204" pitchFamily="34" charset="0"/>
              </a:defRPr>
            </a:lvl8pPr>
            <a:lvl9pPr marL="3886200" indent="-228600" fontAlgn="base">
              <a:spcBef>
                <a:spcPct val="0"/>
              </a:spcBef>
              <a:spcAft>
                <a:spcPct val="0"/>
              </a:spcAft>
              <a:defRPr>
                <a:solidFill>
                  <a:schemeClr val="tx1"/>
                </a:solidFill>
                <a:latin typeface="Open Sans Light" panose="020B0306030504020204" pitchFamily="34" charset="0"/>
              </a:defRPr>
            </a:lvl9pPr>
          </a:lstStyle>
          <a:p>
            <a:pPr algn="ctr" eaLnBrk="1" hangingPunct="1">
              <a:defRPr/>
            </a:pPr>
            <a:fld id="{C413E968-70A1-4182-B37B-EACA3AF979D9}" type="slidenum">
              <a:rPr lang="id-ID" altLang="zh-CN" sz="1200" b="1" smtClean="0">
                <a:solidFill>
                  <a:schemeClr val="tx2"/>
                </a:solidFill>
                <a:latin typeface="Lato" pitchFamily="34" charset="0"/>
                <a:ea typeface="+mn-ea"/>
                <a:cs typeface="Lato" pitchFamily="34" charset="0"/>
              </a:rPr>
            </a:fld>
            <a:r>
              <a:rPr lang="id-ID" altLang="zh-CN" sz="1200" b="1">
                <a:solidFill>
                  <a:schemeClr val="tx2"/>
                </a:solidFill>
                <a:latin typeface="Lato" pitchFamily="34" charset="0"/>
                <a:ea typeface="+mn-ea"/>
                <a:cs typeface="Lato" pitchFamily="34" charset="0"/>
              </a:rPr>
              <a:t>  </a:t>
            </a:r>
            <a:endParaRPr lang="id-ID" altLang="zh-CN" sz="1200" b="1">
              <a:solidFill>
                <a:schemeClr val="tx2"/>
              </a:solidFill>
              <a:latin typeface="Lato" pitchFamily="34" charset="0"/>
              <a:ea typeface="+mn-ea"/>
              <a:cs typeface="Lato" pitchFamily="34" charset="0"/>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General Slide">
    <p:spTree>
      <p:nvGrpSpPr>
        <p:cNvPr id="1" name=""/>
        <p:cNvGrpSpPr/>
        <p:nvPr/>
      </p:nvGrpSpPr>
      <p:grpSpPr>
        <a:xfrm>
          <a:off x="0" y="0"/>
          <a:ext cx="0" cy="0"/>
          <a:chOff x="0" y="0"/>
          <a:chExt cx="0" cy="0"/>
        </a:xfrm>
      </p:grpSpPr>
      <p:sp>
        <p:nvSpPr>
          <p:cNvPr id="2" name="TextBox 4"/>
          <p:cNvSpPr txBox="1">
            <a:spLocks noChangeArrowheads="1"/>
          </p:cNvSpPr>
          <p:nvPr userDrawn="1"/>
        </p:nvSpPr>
        <p:spPr bwMode="auto">
          <a:xfrm>
            <a:off x="736600" y="6415088"/>
            <a:ext cx="1128713"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fontAlgn="base">
              <a:spcBef>
                <a:spcPct val="0"/>
              </a:spcBef>
              <a:spcAft>
                <a:spcPct val="0"/>
              </a:spcAft>
              <a:defRPr>
                <a:solidFill>
                  <a:schemeClr val="tx1"/>
                </a:solidFill>
                <a:latin typeface="Open Sans Light" panose="020B0306030504020204" pitchFamily="34" charset="0"/>
              </a:defRPr>
            </a:lvl6pPr>
            <a:lvl7pPr marL="2971800" indent="-228600" fontAlgn="base">
              <a:spcBef>
                <a:spcPct val="0"/>
              </a:spcBef>
              <a:spcAft>
                <a:spcPct val="0"/>
              </a:spcAft>
              <a:defRPr>
                <a:solidFill>
                  <a:schemeClr val="tx1"/>
                </a:solidFill>
                <a:latin typeface="Open Sans Light" panose="020B0306030504020204" pitchFamily="34" charset="0"/>
              </a:defRPr>
            </a:lvl7pPr>
            <a:lvl8pPr marL="3429000" indent="-228600" fontAlgn="base">
              <a:spcBef>
                <a:spcPct val="0"/>
              </a:spcBef>
              <a:spcAft>
                <a:spcPct val="0"/>
              </a:spcAft>
              <a:defRPr>
                <a:solidFill>
                  <a:schemeClr val="tx1"/>
                </a:solidFill>
                <a:latin typeface="Open Sans Light" panose="020B0306030504020204" pitchFamily="34" charset="0"/>
              </a:defRPr>
            </a:lvl8pPr>
            <a:lvl9pPr marL="3886200" indent="-228600" fontAlgn="base">
              <a:spcBef>
                <a:spcPct val="0"/>
              </a:spcBef>
              <a:spcAft>
                <a:spcPct val="0"/>
              </a:spcAft>
              <a:defRPr>
                <a:solidFill>
                  <a:schemeClr val="tx1"/>
                </a:solidFill>
                <a:latin typeface="Open Sans Light" panose="020B0306030504020204" pitchFamily="34" charset="0"/>
              </a:defRPr>
            </a:lvl9pPr>
          </a:lstStyle>
          <a:p>
            <a:pPr eaLnBrk="1" hangingPunct="1">
              <a:defRPr/>
            </a:pPr>
            <a:r>
              <a:rPr lang="zh-CN" altLang="en-US" sz="1100" b="1" dirty="0">
                <a:latin typeface="Poppins" pitchFamily="2" charset="0"/>
                <a:ea typeface="宋体" panose="02010600030101010101" pitchFamily="2" charset="-122"/>
                <a:cs typeface="Lato" pitchFamily="34" charset="0"/>
              </a:rPr>
              <a:t>千图网  </a:t>
            </a:r>
            <a:r>
              <a:rPr lang="en-US" altLang="zh-CN" sz="1100" b="1" dirty="0">
                <a:latin typeface="Poppins" pitchFamily="2" charset="0"/>
                <a:ea typeface="宋体" panose="02010600030101010101" pitchFamily="2" charset="-122"/>
                <a:cs typeface="Lato" pitchFamily="34" charset="0"/>
              </a:rPr>
              <a:t>| 58pic</a:t>
            </a:r>
            <a:endParaRPr lang="en-US" altLang="zh-CN" sz="1100" dirty="0">
              <a:solidFill>
                <a:schemeClr val="tx2"/>
              </a:solidFill>
              <a:ea typeface="宋体" panose="02010600030101010101" pitchFamily="2" charset="-122"/>
              <a:cs typeface="Lato Light" pitchFamily="34" charset="0"/>
            </a:endParaRPr>
          </a:p>
        </p:txBody>
      </p:sp>
      <p:sp>
        <p:nvSpPr>
          <p:cNvPr id="3" name="TextBox 8"/>
          <p:cNvSpPr txBox="1">
            <a:spLocks noChangeArrowheads="1"/>
          </p:cNvSpPr>
          <p:nvPr userDrawn="1"/>
        </p:nvSpPr>
        <p:spPr bwMode="auto">
          <a:xfrm>
            <a:off x="11217275" y="6407150"/>
            <a:ext cx="434975"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2" tIns="45711" rIns="91422" bIns="45711">
            <a:spAutoFit/>
          </a:bodyP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fontAlgn="base">
              <a:spcBef>
                <a:spcPct val="0"/>
              </a:spcBef>
              <a:spcAft>
                <a:spcPct val="0"/>
              </a:spcAft>
              <a:defRPr>
                <a:solidFill>
                  <a:schemeClr val="tx1"/>
                </a:solidFill>
                <a:latin typeface="Open Sans Light" panose="020B0306030504020204" pitchFamily="34" charset="0"/>
              </a:defRPr>
            </a:lvl6pPr>
            <a:lvl7pPr marL="2971800" indent="-228600" fontAlgn="base">
              <a:spcBef>
                <a:spcPct val="0"/>
              </a:spcBef>
              <a:spcAft>
                <a:spcPct val="0"/>
              </a:spcAft>
              <a:defRPr>
                <a:solidFill>
                  <a:schemeClr val="tx1"/>
                </a:solidFill>
                <a:latin typeface="Open Sans Light" panose="020B0306030504020204" pitchFamily="34" charset="0"/>
              </a:defRPr>
            </a:lvl7pPr>
            <a:lvl8pPr marL="3429000" indent="-228600" fontAlgn="base">
              <a:spcBef>
                <a:spcPct val="0"/>
              </a:spcBef>
              <a:spcAft>
                <a:spcPct val="0"/>
              </a:spcAft>
              <a:defRPr>
                <a:solidFill>
                  <a:schemeClr val="tx1"/>
                </a:solidFill>
                <a:latin typeface="Open Sans Light" panose="020B0306030504020204" pitchFamily="34" charset="0"/>
              </a:defRPr>
            </a:lvl8pPr>
            <a:lvl9pPr marL="3886200" indent="-228600" fontAlgn="base">
              <a:spcBef>
                <a:spcPct val="0"/>
              </a:spcBef>
              <a:spcAft>
                <a:spcPct val="0"/>
              </a:spcAft>
              <a:defRPr>
                <a:solidFill>
                  <a:schemeClr val="tx1"/>
                </a:solidFill>
                <a:latin typeface="Open Sans Light" panose="020B0306030504020204" pitchFamily="34" charset="0"/>
              </a:defRPr>
            </a:lvl9pPr>
          </a:lstStyle>
          <a:p>
            <a:pPr algn="ctr" eaLnBrk="1" hangingPunct="1">
              <a:defRPr/>
            </a:pPr>
            <a:fld id="{F7999EB9-2BBC-4AB4-8EB0-8EE11DE59FD7}" type="slidenum">
              <a:rPr lang="id-ID" altLang="zh-CN" sz="1200" b="1" smtClean="0">
                <a:solidFill>
                  <a:schemeClr val="tx2"/>
                </a:solidFill>
                <a:latin typeface="Lato" pitchFamily="34" charset="0"/>
                <a:ea typeface="+mn-ea"/>
                <a:cs typeface="Lato" pitchFamily="34" charset="0"/>
              </a:rPr>
            </a:fld>
            <a:r>
              <a:rPr lang="id-ID" altLang="zh-CN" sz="1200" b="1">
                <a:solidFill>
                  <a:schemeClr val="tx2"/>
                </a:solidFill>
                <a:latin typeface="Lato" pitchFamily="34" charset="0"/>
                <a:ea typeface="+mn-ea"/>
                <a:cs typeface="Lato" pitchFamily="34" charset="0"/>
              </a:rPr>
              <a:t>  </a:t>
            </a:r>
            <a:endParaRPr lang="id-ID" altLang="zh-CN" sz="1200" b="1">
              <a:solidFill>
                <a:schemeClr val="tx2"/>
              </a:solidFill>
              <a:latin typeface="Lato" pitchFamily="34" charset="0"/>
              <a:ea typeface="+mn-ea"/>
              <a:cs typeface="Lato" pitchFamily="34" charset="0"/>
            </a:endParaRPr>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sp>
        <p:nvSpPr>
          <p:cNvPr id="2" name="TextBox 4"/>
          <p:cNvSpPr txBox="1">
            <a:spLocks noChangeArrowheads="1"/>
          </p:cNvSpPr>
          <p:nvPr userDrawn="1"/>
        </p:nvSpPr>
        <p:spPr bwMode="auto">
          <a:xfrm>
            <a:off x="736600" y="6415088"/>
            <a:ext cx="1128713"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fontAlgn="base">
              <a:spcBef>
                <a:spcPct val="0"/>
              </a:spcBef>
              <a:spcAft>
                <a:spcPct val="0"/>
              </a:spcAft>
              <a:defRPr>
                <a:solidFill>
                  <a:schemeClr val="tx1"/>
                </a:solidFill>
                <a:latin typeface="Open Sans Light" panose="020B0306030504020204" pitchFamily="34" charset="0"/>
              </a:defRPr>
            </a:lvl6pPr>
            <a:lvl7pPr marL="2971800" indent="-228600" fontAlgn="base">
              <a:spcBef>
                <a:spcPct val="0"/>
              </a:spcBef>
              <a:spcAft>
                <a:spcPct val="0"/>
              </a:spcAft>
              <a:defRPr>
                <a:solidFill>
                  <a:schemeClr val="tx1"/>
                </a:solidFill>
                <a:latin typeface="Open Sans Light" panose="020B0306030504020204" pitchFamily="34" charset="0"/>
              </a:defRPr>
            </a:lvl7pPr>
            <a:lvl8pPr marL="3429000" indent="-228600" fontAlgn="base">
              <a:spcBef>
                <a:spcPct val="0"/>
              </a:spcBef>
              <a:spcAft>
                <a:spcPct val="0"/>
              </a:spcAft>
              <a:defRPr>
                <a:solidFill>
                  <a:schemeClr val="tx1"/>
                </a:solidFill>
                <a:latin typeface="Open Sans Light" panose="020B0306030504020204" pitchFamily="34" charset="0"/>
              </a:defRPr>
            </a:lvl8pPr>
            <a:lvl9pPr marL="3886200" indent="-228600" fontAlgn="base">
              <a:spcBef>
                <a:spcPct val="0"/>
              </a:spcBef>
              <a:spcAft>
                <a:spcPct val="0"/>
              </a:spcAft>
              <a:defRPr>
                <a:solidFill>
                  <a:schemeClr val="tx1"/>
                </a:solidFill>
                <a:latin typeface="Open Sans Light" panose="020B0306030504020204" pitchFamily="34" charset="0"/>
              </a:defRPr>
            </a:lvl9pPr>
          </a:lstStyle>
          <a:p>
            <a:pPr eaLnBrk="1" hangingPunct="1">
              <a:defRPr/>
            </a:pPr>
            <a:r>
              <a:rPr lang="zh-CN" altLang="en-US" sz="1100" b="1" dirty="0">
                <a:latin typeface="Poppins" pitchFamily="2" charset="0"/>
                <a:ea typeface="宋体" panose="02010600030101010101" pitchFamily="2" charset="-122"/>
                <a:cs typeface="Lato" pitchFamily="34" charset="0"/>
              </a:rPr>
              <a:t>千图网  </a:t>
            </a:r>
            <a:r>
              <a:rPr lang="en-US" altLang="zh-CN" sz="1100" b="1" dirty="0">
                <a:latin typeface="Poppins" pitchFamily="2" charset="0"/>
                <a:ea typeface="宋体" panose="02010600030101010101" pitchFamily="2" charset="-122"/>
                <a:cs typeface="Lato" pitchFamily="34" charset="0"/>
              </a:rPr>
              <a:t>| 58pic</a:t>
            </a:r>
            <a:endParaRPr lang="en-US" altLang="zh-CN" sz="1100" dirty="0">
              <a:solidFill>
                <a:schemeClr val="tx2"/>
              </a:solidFill>
              <a:ea typeface="宋体" panose="02010600030101010101" pitchFamily="2" charset="-122"/>
              <a:cs typeface="Lato Light" pitchFamily="34" charset="0"/>
            </a:endParaRPr>
          </a:p>
        </p:txBody>
      </p:sp>
      <p:sp>
        <p:nvSpPr>
          <p:cNvPr id="3" name="TextBox 8"/>
          <p:cNvSpPr txBox="1">
            <a:spLocks noChangeArrowheads="1"/>
          </p:cNvSpPr>
          <p:nvPr userDrawn="1"/>
        </p:nvSpPr>
        <p:spPr bwMode="auto">
          <a:xfrm>
            <a:off x="11217275" y="6407150"/>
            <a:ext cx="434975"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2" tIns="45711" rIns="91422" bIns="45711">
            <a:spAutoFit/>
          </a:bodyP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fontAlgn="base">
              <a:spcBef>
                <a:spcPct val="0"/>
              </a:spcBef>
              <a:spcAft>
                <a:spcPct val="0"/>
              </a:spcAft>
              <a:defRPr>
                <a:solidFill>
                  <a:schemeClr val="tx1"/>
                </a:solidFill>
                <a:latin typeface="Open Sans Light" panose="020B0306030504020204" pitchFamily="34" charset="0"/>
              </a:defRPr>
            </a:lvl6pPr>
            <a:lvl7pPr marL="2971800" indent="-228600" fontAlgn="base">
              <a:spcBef>
                <a:spcPct val="0"/>
              </a:spcBef>
              <a:spcAft>
                <a:spcPct val="0"/>
              </a:spcAft>
              <a:defRPr>
                <a:solidFill>
                  <a:schemeClr val="tx1"/>
                </a:solidFill>
                <a:latin typeface="Open Sans Light" panose="020B0306030504020204" pitchFamily="34" charset="0"/>
              </a:defRPr>
            </a:lvl7pPr>
            <a:lvl8pPr marL="3429000" indent="-228600" fontAlgn="base">
              <a:spcBef>
                <a:spcPct val="0"/>
              </a:spcBef>
              <a:spcAft>
                <a:spcPct val="0"/>
              </a:spcAft>
              <a:defRPr>
                <a:solidFill>
                  <a:schemeClr val="tx1"/>
                </a:solidFill>
                <a:latin typeface="Open Sans Light" panose="020B0306030504020204" pitchFamily="34" charset="0"/>
              </a:defRPr>
            </a:lvl8pPr>
            <a:lvl9pPr marL="3886200" indent="-228600" fontAlgn="base">
              <a:spcBef>
                <a:spcPct val="0"/>
              </a:spcBef>
              <a:spcAft>
                <a:spcPct val="0"/>
              </a:spcAft>
              <a:defRPr>
                <a:solidFill>
                  <a:schemeClr val="tx1"/>
                </a:solidFill>
                <a:latin typeface="Open Sans Light" panose="020B0306030504020204" pitchFamily="34" charset="0"/>
              </a:defRPr>
            </a:lvl9pPr>
          </a:lstStyle>
          <a:p>
            <a:pPr algn="ctr" eaLnBrk="1" hangingPunct="1">
              <a:defRPr/>
            </a:pPr>
            <a:fld id="{6A5F987B-FC29-4894-8926-6E8C9B60C061}" type="slidenum">
              <a:rPr lang="id-ID" altLang="zh-CN" sz="1200" b="1" smtClean="0">
                <a:solidFill>
                  <a:schemeClr val="tx2"/>
                </a:solidFill>
                <a:latin typeface="Lato" pitchFamily="34" charset="0"/>
                <a:ea typeface="+mn-ea"/>
                <a:cs typeface="Lato" pitchFamily="34" charset="0"/>
              </a:rPr>
            </a:fld>
            <a:r>
              <a:rPr lang="id-ID" altLang="zh-CN" sz="1200" b="1">
                <a:solidFill>
                  <a:schemeClr val="tx2"/>
                </a:solidFill>
                <a:latin typeface="Lato" pitchFamily="34" charset="0"/>
                <a:ea typeface="+mn-ea"/>
                <a:cs typeface="Lato" pitchFamily="34" charset="0"/>
              </a:rPr>
              <a:t>  </a:t>
            </a:r>
            <a:endParaRPr lang="id-ID" altLang="zh-CN" sz="1200" b="1">
              <a:solidFill>
                <a:schemeClr val="tx2"/>
              </a:solidFill>
              <a:latin typeface="Lato" pitchFamily="34" charset="0"/>
              <a:ea typeface="+mn-ea"/>
              <a:cs typeface="Lato" pitchFamily="34" charset="0"/>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3" name="TextBox 4"/>
          <p:cNvSpPr txBox="1">
            <a:spLocks noChangeArrowheads="1"/>
          </p:cNvSpPr>
          <p:nvPr userDrawn="1"/>
        </p:nvSpPr>
        <p:spPr bwMode="auto">
          <a:xfrm>
            <a:off x="736600" y="6415088"/>
            <a:ext cx="1128713"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fontAlgn="base">
              <a:spcBef>
                <a:spcPct val="0"/>
              </a:spcBef>
              <a:spcAft>
                <a:spcPct val="0"/>
              </a:spcAft>
              <a:defRPr>
                <a:solidFill>
                  <a:schemeClr val="tx1"/>
                </a:solidFill>
                <a:latin typeface="Open Sans Light" panose="020B0306030504020204" pitchFamily="34" charset="0"/>
              </a:defRPr>
            </a:lvl6pPr>
            <a:lvl7pPr marL="2971800" indent="-228600" fontAlgn="base">
              <a:spcBef>
                <a:spcPct val="0"/>
              </a:spcBef>
              <a:spcAft>
                <a:spcPct val="0"/>
              </a:spcAft>
              <a:defRPr>
                <a:solidFill>
                  <a:schemeClr val="tx1"/>
                </a:solidFill>
                <a:latin typeface="Open Sans Light" panose="020B0306030504020204" pitchFamily="34" charset="0"/>
              </a:defRPr>
            </a:lvl7pPr>
            <a:lvl8pPr marL="3429000" indent="-228600" fontAlgn="base">
              <a:spcBef>
                <a:spcPct val="0"/>
              </a:spcBef>
              <a:spcAft>
                <a:spcPct val="0"/>
              </a:spcAft>
              <a:defRPr>
                <a:solidFill>
                  <a:schemeClr val="tx1"/>
                </a:solidFill>
                <a:latin typeface="Open Sans Light" panose="020B0306030504020204" pitchFamily="34" charset="0"/>
              </a:defRPr>
            </a:lvl8pPr>
            <a:lvl9pPr marL="3886200" indent="-228600" fontAlgn="base">
              <a:spcBef>
                <a:spcPct val="0"/>
              </a:spcBef>
              <a:spcAft>
                <a:spcPct val="0"/>
              </a:spcAft>
              <a:defRPr>
                <a:solidFill>
                  <a:schemeClr val="tx1"/>
                </a:solidFill>
                <a:latin typeface="Open Sans Light" panose="020B0306030504020204" pitchFamily="34" charset="0"/>
              </a:defRPr>
            </a:lvl9pPr>
          </a:lstStyle>
          <a:p>
            <a:pPr eaLnBrk="1" hangingPunct="1">
              <a:defRPr/>
            </a:pPr>
            <a:r>
              <a:rPr lang="zh-CN" altLang="en-US" sz="1100" b="1" dirty="0">
                <a:latin typeface="Poppins" pitchFamily="2" charset="0"/>
                <a:ea typeface="宋体" panose="02010600030101010101" pitchFamily="2" charset="-122"/>
                <a:cs typeface="Lato" pitchFamily="34" charset="0"/>
              </a:rPr>
              <a:t>千图网  </a:t>
            </a:r>
            <a:r>
              <a:rPr lang="en-US" altLang="zh-CN" sz="1100" b="1" dirty="0">
                <a:latin typeface="Poppins" pitchFamily="2" charset="0"/>
                <a:ea typeface="宋体" panose="02010600030101010101" pitchFamily="2" charset="-122"/>
                <a:cs typeface="Lato" pitchFamily="34" charset="0"/>
              </a:rPr>
              <a:t>| 58pic</a:t>
            </a:r>
            <a:endParaRPr lang="en-US" altLang="zh-CN" sz="1100" dirty="0">
              <a:solidFill>
                <a:schemeClr val="tx2"/>
              </a:solidFill>
              <a:ea typeface="宋体" panose="02010600030101010101" pitchFamily="2" charset="-122"/>
              <a:cs typeface="Lato Light" pitchFamily="34" charset="0"/>
            </a:endParaRPr>
          </a:p>
        </p:txBody>
      </p:sp>
      <p:sp>
        <p:nvSpPr>
          <p:cNvPr id="4" name="TextBox 8"/>
          <p:cNvSpPr txBox="1">
            <a:spLocks noChangeArrowheads="1"/>
          </p:cNvSpPr>
          <p:nvPr userDrawn="1"/>
        </p:nvSpPr>
        <p:spPr bwMode="auto">
          <a:xfrm>
            <a:off x="11217275" y="6407150"/>
            <a:ext cx="434975"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2" tIns="45711" rIns="91422" bIns="45711">
            <a:spAutoFit/>
          </a:bodyP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fontAlgn="base">
              <a:spcBef>
                <a:spcPct val="0"/>
              </a:spcBef>
              <a:spcAft>
                <a:spcPct val="0"/>
              </a:spcAft>
              <a:defRPr>
                <a:solidFill>
                  <a:schemeClr val="tx1"/>
                </a:solidFill>
                <a:latin typeface="Open Sans Light" panose="020B0306030504020204" pitchFamily="34" charset="0"/>
              </a:defRPr>
            </a:lvl6pPr>
            <a:lvl7pPr marL="2971800" indent="-228600" fontAlgn="base">
              <a:spcBef>
                <a:spcPct val="0"/>
              </a:spcBef>
              <a:spcAft>
                <a:spcPct val="0"/>
              </a:spcAft>
              <a:defRPr>
                <a:solidFill>
                  <a:schemeClr val="tx1"/>
                </a:solidFill>
                <a:latin typeface="Open Sans Light" panose="020B0306030504020204" pitchFamily="34" charset="0"/>
              </a:defRPr>
            </a:lvl7pPr>
            <a:lvl8pPr marL="3429000" indent="-228600" fontAlgn="base">
              <a:spcBef>
                <a:spcPct val="0"/>
              </a:spcBef>
              <a:spcAft>
                <a:spcPct val="0"/>
              </a:spcAft>
              <a:defRPr>
                <a:solidFill>
                  <a:schemeClr val="tx1"/>
                </a:solidFill>
                <a:latin typeface="Open Sans Light" panose="020B0306030504020204" pitchFamily="34" charset="0"/>
              </a:defRPr>
            </a:lvl8pPr>
            <a:lvl9pPr marL="3886200" indent="-228600" fontAlgn="base">
              <a:spcBef>
                <a:spcPct val="0"/>
              </a:spcBef>
              <a:spcAft>
                <a:spcPct val="0"/>
              </a:spcAft>
              <a:defRPr>
                <a:solidFill>
                  <a:schemeClr val="tx1"/>
                </a:solidFill>
                <a:latin typeface="Open Sans Light" panose="020B0306030504020204" pitchFamily="34" charset="0"/>
              </a:defRPr>
            </a:lvl9pPr>
          </a:lstStyle>
          <a:p>
            <a:pPr algn="ctr" eaLnBrk="1" hangingPunct="1">
              <a:defRPr/>
            </a:pPr>
            <a:fld id="{69C9A331-1258-4313-9754-B435FF4EF0CD}" type="slidenum">
              <a:rPr lang="id-ID" altLang="zh-CN" sz="1200" b="1" smtClean="0">
                <a:solidFill>
                  <a:schemeClr val="tx2"/>
                </a:solidFill>
                <a:latin typeface="Lato" pitchFamily="34" charset="0"/>
                <a:ea typeface="+mn-ea"/>
                <a:cs typeface="Lato" pitchFamily="34" charset="0"/>
              </a:rPr>
            </a:fld>
            <a:r>
              <a:rPr lang="id-ID" altLang="zh-CN" sz="1200" b="1">
                <a:solidFill>
                  <a:schemeClr val="tx2"/>
                </a:solidFill>
                <a:latin typeface="Lato" pitchFamily="34" charset="0"/>
                <a:ea typeface="+mn-ea"/>
                <a:cs typeface="Lato" pitchFamily="34" charset="0"/>
              </a:rPr>
              <a:t>  </a:t>
            </a:r>
            <a:endParaRPr lang="id-ID" altLang="zh-CN" sz="1200" b="1">
              <a:solidFill>
                <a:schemeClr val="tx2"/>
              </a:solidFill>
              <a:latin typeface="Lato" pitchFamily="34" charset="0"/>
              <a:ea typeface="+mn-ea"/>
              <a:cs typeface="Lato" pitchFamily="34" charset="0"/>
            </a:endParaRPr>
          </a:p>
        </p:txBody>
      </p:sp>
      <p:sp>
        <p:nvSpPr>
          <p:cNvPr id="6" name="Picture Placeholder 5"/>
          <p:cNvSpPr>
            <a:spLocks noGrp="1"/>
          </p:cNvSpPr>
          <p:nvPr>
            <p:ph type="pic" sz="quarter" idx="11"/>
          </p:nvPr>
        </p:nvSpPr>
        <p:spPr>
          <a:xfrm>
            <a:off x="5167086" y="1113298"/>
            <a:ext cx="1857829" cy="1857829"/>
          </a:xfrm>
          <a:prstGeom prst="ellipse">
            <a:avLst/>
          </a:prstGeom>
        </p:spPr>
        <p:txBody>
          <a:bodyPr/>
          <a:lstStyle>
            <a:lvl4pPr marL="1371600" indent="0" algn="ctr">
              <a:buNone/>
              <a:defRPr sz="400">
                <a:latin typeface="+mj-lt"/>
              </a:defRPr>
            </a:lvl4pPr>
          </a:lstStyle>
          <a:p>
            <a:pPr lvl="3"/>
            <a:endParaRPr lang="en-US" noProof="0"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sp>
        <p:nvSpPr>
          <p:cNvPr id="4" name="TextBox 4"/>
          <p:cNvSpPr txBox="1">
            <a:spLocks noChangeArrowheads="1"/>
          </p:cNvSpPr>
          <p:nvPr userDrawn="1"/>
        </p:nvSpPr>
        <p:spPr bwMode="auto">
          <a:xfrm>
            <a:off x="736600" y="6415088"/>
            <a:ext cx="1128713"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fontAlgn="base">
              <a:spcBef>
                <a:spcPct val="0"/>
              </a:spcBef>
              <a:spcAft>
                <a:spcPct val="0"/>
              </a:spcAft>
              <a:defRPr>
                <a:solidFill>
                  <a:schemeClr val="tx1"/>
                </a:solidFill>
                <a:latin typeface="Open Sans Light" panose="020B0306030504020204" pitchFamily="34" charset="0"/>
              </a:defRPr>
            </a:lvl6pPr>
            <a:lvl7pPr marL="2971800" indent="-228600" fontAlgn="base">
              <a:spcBef>
                <a:spcPct val="0"/>
              </a:spcBef>
              <a:spcAft>
                <a:spcPct val="0"/>
              </a:spcAft>
              <a:defRPr>
                <a:solidFill>
                  <a:schemeClr val="tx1"/>
                </a:solidFill>
                <a:latin typeface="Open Sans Light" panose="020B0306030504020204" pitchFamily="34" charset="0"/>
              </a:defRPr>
            </a:lvl7pPr>
            <a:lvl8pPr marL="3429000" indent="-228600" fontAlgn="base">
              <a:spcBef>
                <a:spcPct val="0"/>
              </a:spcBef>
              <a:spcAft>
                <a:spcPct val="0"/>
              </a:spcAft>
              <a:defRPr>
                <a:solidFill>
                  <a:schemeClr val="tx1"/>
                </a:solidFill>
                <a:latin typeface="Open Sans Light" panose="020B0306030504020204" pitchFamily="34" charset="0"/>
              </a:defRPr>
            </a:lvl8pPr>
            <a:lvl9pPr marL="3886200" indent="-228600" fontAlgn="base">
              <a:spcBef>
                <a:spcPct val="0"/>
              </a:spcBef>
              <a:spcAft>
                <a:spcPct val="0"/>
              </a:spcAft>
              <a:defRPr>
                <a:solidFill>
                  <a:schemeClr val="tx1"/>
                </a:solidFill>
                <a:latin typeface="Open Sans Light" panose="020B0306030504020204" pitchFamily="34" charset="0"/>
              </a:defRPr>
            </a:lvl9pPr>
          </a:lstStyle>
          <a:p>
            <a:pPr eaLnBrk="1" hangingPunct="1">
              <a:defRPr/>
            </a:pPr>
            <a:r>
              <a:rPr lang="zh-CN" altLang="en-US" sz="1100" b="1" dirty="0">
                <a:latin typeface="Poppins" pitchFamily="2" charset="0"/>
                <a:ea typeface="宋体" panose="02010600030101010101" pitchFamily="2" charset="-122"/>
                <a:cs typeface="Lato" pitchFamily="34" charset="0"/>
              </a:rPr>
              <a:t>千图网  </a:t>
            </a:r>
            <a:r>
              <a:rPr lang="en-US" altLang="zh-CN" sz="1100" b="1" dirty="0">
                <a:latin typeface="Poppins" pitchFamily="2" charset="0"/>
                <a:ea typeface="宋体" panose="02010600030101010101" pitchFamily="2" charset="-122"/>
                <a:cs typeface="Lato" pitchFamily="34" charset="0"/>
              </a:rPr>
              <a:t>| 58pic</a:t>
            </a:r>
            <a:endParaRPr lang="en-US" altLang="zh-CN" sz="1100" dirty="0">
              <a:solidFill>
                <a:schemeClr val="tx2"/>
              </a:solidFill>
              <a:ea typeface="宋体" panose="02010600030101010101" pitchFamily="2" charset="-122"/>
              <a:cs typeface="Lato Light" pitchFamily="34" charset="0"/>
            </a:endParaRPr>
          </a:p>
        </p:txBody>
      </p:sp>
      <p:sp>
        <p:nvSpPr>
          <p:cNvPr id="5" name="TextBox 8"/>
          <p:cNvSpPr txBox="1">
            <a:spLocks noChangeArrowheads="1"/>
          </p:cNvSpPr>
          <p:nvPr userDrawn="1"/>
        </p:nvSpPr>
        <p:spPr bwMode="auto">
          <a:xfrm>
            <a:off x="11217275" y="6407150"/>
            <a:ext cx="434975"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2" tIns="45711" rIns="91422" bIns="45711">
            <a:spAutoFit/>
          </a:bodyP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fontAlgn="base">
              <a:spcBef>
                <a:spcPct val="0"/>
              </a:spcBef>
              <a:spcAft>
                <a:spcPct val="0"/>
              </a:spcAft>
              <a:defRPr>
                <a:solidFill>
                  <a:schemeClr val="tx1"/>
                </a:solidFill>
                <a:latin typeface="Open Sans Light" panose="020B0306030504020204" pitchFamily="34" charset="0"/>
              </a:defRPr>
            </a:lvl6pPr>
            <a:lvl7pPr marL="2971800" indent="-228600" fontAlgn="base">
              <a:spcBef>
                <a:spcPct val="0"/>
              </a:spcBef>
              <a:spcAft>
                <a:spcPct val="0"/>
              </a:spcAft>
              <a:defRPr>
                <a:solidFill>
                  <a:schemeClr val="tx1"/>
                </a:solidFill>
                <a:latin typeface="Open Sans Light" panose="020B0306030504020204" pitchFamily="34" charset="0"/>
              </a:defRPr>
            </a:lvl7pPr>
            <a:lvl8pPr marL="3429000" indent="-228600" fontAlgn="base">
              <a:spcBef>
                <a:spcPct val="0"/>
              </a:spcBef>
              <a:spcAft>
                <a:spcPct val="0"/>
              </a:spcAft>
              <a:defRPr>
                <a:solidFill>
                  <a:schemeClr val="tx1"/>
                </a:solidFill>
                <a:latin typeface="Open Sans Light" panose="020B0306030504020204" pitchFamily="34" charset="0"/>
              </a:defRPr>
            </a:lvl8pPr>
            <a:lvl9pPr marL="3886200" indent="-228600" fontAlgn="base">
              <a:spcBef>
                <a:spcPct val="0"/>
              </a:spcBef>
              <a:spcAft>
                <a:spcPct val="0"/>
              </a:spcAft>
              <a:defRPr>
                <a:solidFill>
                  <a:schemeClr val="tx1"/>
                </a:solidFill>
                <a:latin typeface="Open Sans Light" panose="020B0306030504020204" pitchFamily="34" charset="0"/>
              </a:defRPr>
            </a:lvl9pPr>
          </a:lstStyle>
          <a:p>
            <a:pPr algn="ctr" eaLnBrk="1" hangingPunct="1">
              <a:defRPr/>
            </a:pPr>
            <a:fld id="{44529721-7ABC-44A2-8080-80310A08D62A}" type="slidenum">
              <a:rPr lang="id-ID" altLang="zh-CN" sz="1200" b="1" smtClean="0">
                <a:solidFill>
                  <a:schemeClr val="tx2"/>
                </a:solidFill>
                <a:latin typeface="Lato" pitchFamily="34" charset="0"/>
                <a:ea typeface="+mn-ea"/>
                <a:cs typeface="Lato" pitchFamily="34" charset="0"/>
              </a:rPr>
            </a:fld>
            <a:r>
              <a:rPr lang="id-ID" altLang="zh-CN" sz="1200" b="1">
                <a:solidFill>
                  <a:schemeClr val="tx2"/>
                </a:solidFill>
                <a:latin typeface="Lato" pitchFamily="34" charset="0"/>
                <a:ea typeface="+mn-ea"/>
                <a:cs typeface="Lato" pitchFamily="34" charset="0"/>
              </a:rPr>
              <a:t>  </a:t>
            </a:r>
            <a:endParaRPr lang="id-ID" altLang="zh-CN" sz="1200" b="1">
              <a:solidFill>
                <a:schemeClr val="tx2"/>
              </a:solidFill>
              <a:latin typeface="Lato" pitchFamily="34" charset="0"/>
              <a:ea typeface="+mn-ea"/>
              <a:cs typeface="Lato" pitchFamily="34" charset="0"/>
            </a:endParaRPr>
          </a:p>
        </p:txBody>
      </p:sp>
      <p:sp>
        <p:nvSpPr>
          <p:cNvPr id="3" name="Picture Placeholder 2"/>
          <p:cNvSpPr>
            <a:spLocks noGrp="1"/>
          </p:cNvSpPr>
          <p:nvPr>
            <p:ph type="pic" sz="quarter" idx="13"/>
          </p:nvPr>
        </p:nvSpPr>
        <p:spPr>
          <a:xfrm>
            <a:off x="3271838" y="925472"/>
            <a:ext cx="5648325" cy="3177183"/>
          </a:xfrm>
          <a:prstGeom prst="rect">
            <a:avLst/>
          </a:prstGeom>
        </p:spPr>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3" name="TextBox 4"/>
          <p:cNvSpPr txBox="1">
            <a:spLocks noChangeArrowheads="1"/>
          </p:cNvSpPr>
          <p:nvPr userDrawn="1"/>
        </p:nvSpPr>
        <p:spPr bwMode="auto">
          <a:xfrm>
            <a:off x="736600" y="6415088"/>
            <a:ext cx="1128713"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fontAlgn="base">
              <a:spcBef>
                <a:spcPct val="0"/>
              </a:spcBef>
              <a:spcAft>
                <a:spcPct val="0"/>
              </a:spcAft>
              <a:defRPr>
                <a:solidFill>
                  <a:schemeClr val="tx1"/>
                </a:solidFill>
                <a:latin typeface="Open Sans Light" panose="020B0306030504020204" pitchFamily="34" charset="0"/>
              </a:defRPr>
            </a:lvl6pPr>
            <a:lvl7pPr marL="2971800" indent="-228600" fontAlgn="base">
              <a:spcBef>
                <a:spcPct val="0"/>
              </a:spcBef>
              <a:spcAft>
                <a:spcPct val="0"/>
              </a:spcAft>
              <a:defRPr>
                <a:solidFill>
                  <a:schemeClr val="tx1"/>
                </a:solidFill>
                <a:latin typeface="Open Sans Light" panose="020B0306030504020204" pitchFamily="34" charset="0"/>
              </a:defRPr>
            </a:lvl7pPr>
            <a:lvl8pPr marL="3429000" indent="-228600" fontAlgn="base">
              <a:spcBef>
                <a:spcPct val="0"/>
              </a:spcBef>
              <a:spcAft>
                <a:spcPct val="0"/>
              </a:spcAft>
              <a:defRPr>
                <a:solidFill>
                  <a:schemeClr val="tx1"/>
                </a:solidFill>
                <a:latin typeface="Open Sans Light" panose="020B0306030504020204" pitchFamily="34" charset="0"/>
              </a:defRPr>
            </a:lvl8pPr>
            <a:lvl9pPr marL="3886200" indent="-228600" fontAlgn="base">
              <a:spcBef>
                <a:spcPct val="0"/>
              </a:spcBef>
              <a:spcAft>
                <a:spcPct val="0"/>
              </a:spcAft>
              <a:defRPr>
                <a:solidFill>
                  <a:schemeClr val="tx1"/>
                </a:solidFill>
                <a:latin typeface="Open Sans Light" panose="020B0306030504020204" pitchFamily="34" charset="0"/>
              </a:defRPr>
            </a:lvl9pPr>
          </a:lstStyle>
          <a:p>
            <a:pPr eaLnBrk="1" hangingPunct="1">
              <a:defRPr/>
            </a:pPr>
            <a:r>
              <a:rPr lang="zh-CN" altLang="en-US" sz="1100" b="1" dirty="0">
                <a:latin typeface="Poppins" pitchFamily="2" charset="0"/>
                <a:ea typeface="宋体" panose="02010600030101010101" pitchFamily="2" charset="-122"/>
                <a:cs typeface="Lato" pitchFamily="34" charset="0"/>
              </a:rPr>
              <a:t>千图网  </a:t>
            </a:r>
            <a:r>
              <a:rPr lang="en-US" altLang="zh-CN" sz="1100" b="1" dirty="0">
                <a:latin typeface="Poppins" pitchFamily="2" charset="0"/>
                <a:ea typeface="宋体" panose="02010600030101010101" pitchFamily="2" charset="-122"/>
                <a:cs typeface="Lato" pitchFamily="34" charset="0"/>
              </a:rPr>
              <a:t>| 58pic</a:t>
            </a:r>
            <a:endParaRPr lang="en-US" altLang="zh-CN" sz="1100" dirty="0">
              <a:solidFill>
                <a:schemeClr val="tx2"/>
              </a:solidFill>
              <a:ea typeface="宋体" panose="02010600030101010101" pitchFamily="2" charset="-122"/>
              <a:cs typeface="Lato Light" pitchFamily="34" charset="0"/>
            </a:endParaRPr>
          </a:p>
        </p:txBody>
      </p:sp>
      <p:sp>
        <p:nvSpPr>
          <p:cNvPr id="4" name="TextBox 8"/>
          <p:cNvSpPr txBox="1">
            <a:spLocks noChangeArrowheads="1"/>
          </p:cNvSpPr>
          <p:nvPr userDrawn="1"/>
        </p:nvSpPr>
        <p:spPr bwMode="auto">
          <a:xfrm>
            <a:off x="11217275" y="6407150"/>
            <a:ext cx="434975"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2" tIns="45711" rIns="91422" bIns="45711">
            <a:spAutoFit/>
          </a:bodyP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fontAlgn="base">
              <a:spcBef>
                <a:spcPct val="0"/>
              </a:spcBef>
              <a:spcAft>
                <a:spcPct val="0"/>
              </a:spcAft>
              <a:defRPr>
                <a:solidFill>
                  <a:schemeClr val="tx1"/>
                </a:solidFill>
                <a:latin typeface="Open Sans Light" panose="020B0306030504020204" pitchFamily="34" charset="0"/>
              </a:defRPr>
            </a:lvl6pPr>
            <a:lvl7pPr marL="2971800" indent="-228600" fontAlgn="base">
              <a:spcBef>
                <a:spcPct val="0"/>
              </a:spcBef>
              <a:spcAft>
                <a:spcPct val="0"/>
              </a:spcAft>
              <a:defRPr>
                <a:solidFill>
                  <a:schemeClr val="tx1"/>
                </a:solidFill>
                <a:latin typeface="Open Sans Light" panose="020B0306030504020204" pitchFamily="34" charset="0"/>
              </a:defRPr>
            </a:lvl7pPr>
            <a:lvl8pPr marL="3429000" indent="-228600" fontAlgn="base">
              <a:spcBef>
                <a:spcPct val="0"/>
              </a:spcBef>
              <a:spcAft>
                <a:spcPct val="0"/>
              </a:spcAft>
              <a:defRPr>
                <a:solidFill>
                  <a:schemeClr val="tx1"/>
                </a:solidFill>
                <a:latin typeface="Open Sans Light" panose="020B0306030504020204" pitchFamily="34" charset="0"/>
              </a:defRPr>
            </a:lvl8pPr>
            <a:lvl9pPr marL="3886200" indent="-228600" fontAlgn="base">
              <a:spcBef>
                <a:spcPct val="0"/>
              </a:spcBef>
              <a:spcAft>
                <a:spcPct val="0"/>
              </a:spcAft>
              <a:defRPr>
                <a:solidFill>
                  <a:schemeClr val="tx1"/>
                </a:solidFill>
                <a:latin typeface="Open Sans Light" panose="020B0306030504020204" pitchFamily="34" charset="0"/>
              </a:defRPr>
            </a:lvl9pPr>
          </a:lstStyle>
          <a:p>
            <a:pPr algn="ctr" eaLnBrk="1" hangingPunct="1">
              <a:defRPr/>
            </a:pPr>
            <a:fld id="{FED18662-E9F0-403D-A260-6CCE36593BCB}" type="slidenum">
              <a:rPr lang="id-ID" altLang="zh-CN" sz="1200" b="1" smtClean="0">
                <a:solidFill>
                  <a:schemeClr val="tx2"/>
                </a:solidFill>
                <a:latin typeface="Lato" pitchFamily="34" charset="0"/>
                <a:ea typeface="+mn-ea"/>
                <a:cs typeface="Lato" pitchFamily="34" charset="0"/>
              </a:rPr>
            </a:fld>
            <a:r>
              <a:rPr lang="id-ID" altLang="zh-CN" sz="1200" b="1">
                <a:solidFill>
                  <a:schemeClr val="tx2"/>
                </a:solidFill>
                <a:latin typeface="Lato" pitchFamily="34" charset="0"/>
                <a:ea typeface="+mn-ea"/>
                <a:cs typeface="Lato" pitchFamily="34" charset="0"/>
              </a:rPr>
              <a:t>  </a:t>
            </a:r>
            <a:endParaRPr lang="id-ID" altLang="zh-CN" sz="1200" b="1">
              <a:solidFill>
                <a:schemeClr val="tx2"/>
              </a:solidFill>
              <a:latin typeface="Lato" pitchFamily="34" charset="0"/>
              <a:ea typeface="+mn-ea"/>
              <a:cs typeface="Lato" pitchFamily="34" charset="0"/>
            </a:endParaRPr>
          </a:p>
        </p:txBody>
      </p:sp>
      <p:sp>
        <p:nvSpPr>
          <p:cNvPr id="6" name="Picture Placeholder 13"/>
          <p:cNvSpPr>
            <a:spLocks noGrp="1"/>
          </p:cNvSpPr>
          <p:nvPr>
            <p:ph type="pic" sz="quarter" idx="11"/>
          </p:nvPr>
        </p:nvSpPr>
        <p:spPr>
          <a:xfrm>
            <a:off x="0" y="1913629"/>
            <a:ext cx="12192000" cy="3030742"/>
          </a:xfrm>
          <a:prstGeom prst="rect">
            <a:avLst/>
          </a:prstGeom>
        </p:spPr>
      </p:sp>
    </p:spTree>
  </p:cSld>
  <p:clrMapOvr>
    <a:masterClrMapping/>
  </p:clrMapOvr>
  <p:transition spd="med"/>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2_Custom Layout">
    <p:spTree>
      <p:nvGrpSpPr>
        <p:cNvPr id="1" name=""/>
        <p:cNvGrpSpPr/>
        <p:nvPr/>
      </p:nvGrpSpPr>
      <p:grpSpPr>
        <a:xfrm>
          <a:off x="0" y="0"/>
          <a:ext cx="0" cy="0"/>
          <a:chOff x="0" y="0"/>
          <a:chExt cx="0" cy="0"/>
        </a:xfrm>
      </p:grpSpPr>
      <p:sp>
        <p:nvSpPr>
          <p:cNvPr id="3" name="TextBox 4"/>
          <p:cNvSpPr txBox="1">
            <a:spLocks noChangeArrowheads="1"/>
          </p:cNvSpPr>
          <p:nvPr userDrawn="1"/>
        </p:nvSpPr>
        <p:spPr bwMode="auto">
          <a:xfrm>
            <a:off x="736600" y="6415088"/>
            <a:ext cx="1128713"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fontAlgn="base">
              <a:spcBef>
                <a:spcPct val="0"/>
              </a:spcBef>
              <a:spcAft>
                <a:spcPct val="0"/>
              </a:spcAft>
              <a:defRPr>
                <a:solidFill>
                  <a:schemeClr val="tx1"/>
                </a:solidFill>
                <a:latin typeface="Open Sans Light" panose="020B0306030504020204" pitchFamily="34" charset="0"/>
              </a:defRPr>
            </a:lvl6pPr>
            <a:lvl7pPr marL="2971800" indent="-228600" fontAlgn="base">
              <a:spcBef>
                <a:spcPct val="0"/>
              </a:spcBef>
              <a:spcAft>
                <a:spcPct val="0"/>
              </a:spcAft>
              <a:defRPr>
                <a:solidFill>
                  <a:schemeClr val="tx1"/>
                </a:solidFill>
                <a:latin typeface="Open Sans Light" panose="020B0306030504020204" pitchFamily="34" charset="0"/>
              </a:defRPr>
            </a:lvl7pPr>
            <a:lvl8pPr marL="3429000" indent="-228600" fontAlgn="base">
              <a:spcBef>
                <a:spcPct val="0"/>
              </a:spcBef>
              <a:spcAft>
                <a:spcPct val="0"/>
              </a:spcAft>
              <a:defRPr>
                <a:solidFill>
                  <a:schemeClr val="tx1"/>
                </a:solidFill>
                <a:latin typeface="Open Sans Light" panose="020B0306030504020204" pitchFamily="34" charset="0"/>
              </a:defRPr>
            </a:lvl8pPr>
            <a:lvl9pPr marL="3886200" indent="-228600" fontAlgn="base">
              <a:spcBef>
                <a:spcPct val="0"/>
              </a:spcBef>
              <a:spcAft>
                <a:spcPct val="0"/>
              </a:spcAft>
              <a:defRPr>
                <a:solidFill>
                  <a:schemeClr val="tx1"/>
                </a:solidFill>
                <a:latin typeface="Open Sans Light" panose="020B0306030504020204" pitchFamily="34" charset="0"/>
              </a:defRPr>
            </a:lvl9pPr>
          </a:lstStyle>
          <a:p>
            <a:pPr eaLnBrk="1" hangingPunct="1">
              <a:defRPr/>
            </a:pPr>
            <a:r>
              <a:rPr lang="zh-CN" altLang="en-US" sz="1100" b="1" dirty="0">
                <a:latin typeface="Poppins" pitchFamily="2" charset="0"/>
                <a:ea typeface="宋体" panose="02010600030101010101" pitchFamily="2" charset="-122"/>
                <a:cs typeface="Lato" pitchFamily="34" charset="0"/>
              </a:rPr>
              <a:t>千图网  </a:t>
            </a:r>
            <a:r>
              <a:rPr lang="en-US" altLang="zh-CN" sz="1100" b="1" dirty="0">
                <a:latin typeface="Poppins" pitchFamily="2" charset="0"/>
                <a:ea typeface="宋体" panose="02010600030101010101" pitchFamily="2" charset="-122"/>
                <a:cs typeface="Lato" pitchFamily="34" charset="0"/>
              </a:rPr>
              <a:t>| 58pic</a:t>
            </a:r>
            <a:endParaRPr lang="en-US" altLang="zh-CN" sz="1100" dirty="0">
              <a:solidFill>
                <a:schemeClr val="tx2"/>
              </a:solidFill>
              <a:ea typeface="宋体" panose="02010600030101010101" pitchFamily="2" charset="-122"/>
              <a:cs typeface="Lato Light" pitchFamily="34" charset="0"/>
            </a:endParaRPr>
          </a:p>
        </p:txBody>
      </p:sp>
      <p:sp>
        <p:nvSpPr>
          <p:cNvPr id="4" name="TextBox 8"/>
          <p:cNvSpPr txBox="1">
            <a:spLocks noChangeArrowheads="1"/>
          </p:cNvSpPr>
          <p:nvPr userDrawn="1"/>
        </p:nvSpPr>
        <p:spPr bwMode="auto">
          <a:xfrm>
            <a:off x="11217275" y="6407150"/>
            <a:ext cx="434975"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2" tIns="45711" rIns="91422" bIns="45711">
            <a:spAutoFit/>
          </a:bodyP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fontAlgn="base">
              <a:spcBef>
                <a:spcPct val="0"/>
              </a:spcBef>
              <a:spcAft>
                <a:spcPct val="0"/>
              </a:spcAft>
              <a:defRPr>
                <a:solidFill>
                  <a:schemeClr val="tx1"/>
                </a:solidFill>
                <a:latin typeface="Open Sans Light" panose="020B0306030504020204" pitchFamily="34" charset="0"/>
              </a:defRPr>
            </a:lvl6pPr>
            <a:lvl7pPr marL="2971800" indent="-228600" fontAlgn="base">
              <a:spcBef>
                <a:spcPct val="0"/>
              </a:spcBef>
              <a:spcAft>
                <a:spcPct val="0"/>
              </a:spcAft>
              <a:defRPr>
                <a:solidFill>
                  <a:schemeClr val="tx1"/>
                </a:solidFill>
                <a:latin typeface="Open Sans Light" panose="020B0306030504020204" pitchFamily="34" charset="0"/>
              </a:defRPr>
            </a:lvl7pPr>
            <a:lvl8pPr marL="3429000" indent="-228600" fontAlgn="base">
              <a:spcBef>
                <a:spcPct val="0"/>
              </a:spcBef>
              <a:spcAft>
                <a:spcPct val="0"/>
              </a:spcAft>
              <a:defRPr>
                <a:solidFill>
                  <a:schemeClr val="tx1"/>
                </a:solidFill>
                <a:latin typeface="Open Sans Light" panose="020B0306030504020204" pitchFamily="34" charset="0"/>
              </a:defRPr>
            </a:lvl8pPr>
            <a:lvl9pPr marL="3886200" indent="-228600" fontAlgn="base">
              <a:spcBef>
                <a:spcPct val="0"/>
              </a:spcBef>
              <a:spcAft>
                <a:spcPct val="0"/>
              </a:spcAft>
              <a:defRPr>
                <a:solidFill>
                  <a:schemeClr val="tx1"/>
                </a:solidFill>
                <a:latin typeface="Open Sans Light" panose="020B0306030504020204" pitchFamily="34" charset="0"/>
              </a:defRPr>
            </a:lvl9pPr>
          </a:lstStyle>
          <a:p>
            <a:pPr algn="ctr" eaLnBrk="1" hangingPunct="1">
              <a:defRPr/>
            </a:pPr>
            <a:fld id="{79377CE3-AB04-416F-ABB3-4B36BE6C1149}" type="slidenum">
              <a:rPr lang="id-ID" altLang="zh-CN" sz="1200" b="1" smtClean="0">
                <a:solidFill>
                  <a:schemeClr val="tx2"/>
                </a:solidFill>
                <a:latin typeface="Lato" pitchFamily="34" charset="0"/>
                <a:ea typeface="+mn-ea"/>
                <a:cs typeface="Lato" pitchFamily="34" charset="0"/>
              </a:rPr>
            </a:fld>
            <a:r>
              <a:rPr lang="id-ID" altLang="zh-CN" sz="1200" b="1">
                <a:solidFill>
                  <a:schemeClr val="tx2"/>
                </a:solidFill>
                <a:latin typeface="Lato" pitchFamily="34" charset="0"/>
                <a:ea typeface="+mn-ea"/>
                <a:cs typeface="Lato" pitchFamily="34" charset="0"/>
              </a:rPr>
              <a:t>  </a:t>
            </a:r>
            <a:endParaRPr lang="id-ID" altLang="zh-CN" sz="1200" b="1">
              <a:solidFill>
                <a:schemeClr val="tx2"/>
              </a:solidFill>
              <a:latin typeface="Lato" pitchFamily="34" charset="0"/>
              <a:ea typeface="+mn-ea"/>
              <a:cs typeface="Lato" pitchFamily="34" charset="0"/>
            </a:endParaRPr>
          </a:p>
        </p:txBody>
      </p:sp>
      <p:sp>
        <p:nvSpPr>
          <p:cNvPr id="6" name="Picture Placeholder 5"/>
          <p:cNvSpPr>
            <a:spLocks noGrp="1"/>
          </p:cNvSpPr>
          <p:nvPr>
            <p:ph type="pic" sz="quarter" idx="11"/>
          </p:nvPr>
        </p:nvSpPr>
        <p:spPr>
          <a:xfrm>
            <a:off x="0" y="-23812"/>
            <a:ext cx="12179498" cy="5107090"/>
          </a:xfrm>
          <a:prstGeom prst="rect">
            <a:avLst/>
          </a:prstGeom>
        </p:spPr>
        <p:txBody>
          <a:bodyPr/>
          <a:lstStyle/>
          <a:p>
            <a:pPr lvl="0"/>
            <a:endParaRPr lang="en-US" noProof="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6" name="TextBox 4"/>
          <p:cNvSpPr txBox="1">
            <a:spLocks noChangeArrowheads="1"/>
          </p:cNvSpPr>
          <p:nvPr userDrawn="1"/>
        </p:nvSpPr>
        <p:spPr bwMode="auto">
          <a:xfrm>
            <a:off x="736600" y="6415088"/>
            <a:ext cx="1128713"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fontAlgn="base">
              <a:spcBef>
                <a:spcPct val="0"/>
              </a:spcBef>
              <a:spcAft>
                <a:spcPct val="0"/>
              </a:spcAft>
              <a:defRPr>
                <a:solidFill>
                  <a:schemeClr val="tx1"/>
                </a:solidFill>
                <a:latin typeface="Open Sans Light" panose="020B0306030504020204" pitchFamily="34" charset="0"/>
              </a:defRPr>
            </a:lvl6pPr>
            <a:lvl7pPr marL="2971800" indent="-228600" fontAlgn="base">
              <a:spcBef>
                <a:spcPct val="0"/>
              </a:spcBef>
              <a:spcAft>
                <a:spcPct val="0"/>
              </a:spcAft>
              <a:defRPr>
                <a:solidFill>
                  <a:schemeClr val="tx1"/>
                </a:solidFill>
                <a:latin typeface="Open Sans Light" panose="020B0306030504020204" pitchFamily="34" charset="0"/>
              </a:defRPr>
            </a:lvl7pPr>
            <a:lvl8pPr marL="3429000" indent="-228600" fontAlgn="base">
              <a:spcBef>
                <a:spcPct val="0"/>
              </a:spcBef>
              <a:spcAft>
                <a:spcPct val="0"/>
              </a:spcAft>
              <a:defRPr>
                <a:solidFill>
                  <a:schemeClr val="tx1"/>
                </a:solidFill>
                <a:latin typeface="Open Sans Light" panose="020B0306030504020204" pitchFamily="34" charset="0"/>
              </a:defRPr>
            </a:lvl8pPr>
            <a:lvl9pPr marL="3886200" indent="-228600" fontAlgn="base">
              <a:spcBef>
                <a:spcPct val="0"/>
              </a:spcBef>
              <a:spcAft>
                <a:spcPct val="0"/>
              </a:spcAft>
              <a:defRPr>
                <a:solidFill>
                  <a:schemeClr val="tx1"/>
                </a:solidFill>
                <a:latin typeface="Open Sans Light" panose="020B0306030504020204" pitchFamily="34" charset="0"/>
              </a:defRPr>
            </a:lvl9pPr>
          </a:lstStyle>
          <a:p>
            <a:pPr eaLnBrk="1" hangingPunct="1">
              <a:defRPr/>
            </a:pPr>
            <a:r>
              <a:rPr lang="zh-CN" altLang="en-US" sz="1100" b="1" dirty="0">
                <a:latin typeface="Poppins" pitchFamily="2" charset="0"/>
                <a:ea typeface="宋体" panose="02010600030101010101" pitchFamily="2" charset="-122"/>
                <a:cs typeface="Lato" pitchFamily="34" charset="0"/>
              </a:rPr>
              <a:t>千图网  </a:t>
            </a:r>
            <a:r>
              <a:rPr lang="en-US" altLang="zh-CN" sz="1100" b="1" dirty="0">
                <a:latin typeface="Poppins" pitchFamily="2" charset="0"/>
                <a:ea typeface="宋体" panose="02010600030101010101" pitchFamily="2" charset="-122"/>
                <a:cs typeface="Lato" pitchFamily="34" charset="0"/>
              </a:rPr>
              <a:t>| 58pic</a:t>
            </a:r>
            <a:endParaRPr lang="en-US" altLang="zh-CN" sz="1100" dirty="0">
              <a:solidFill>
                <a:schemeClr val="tx2"/>
              </a:solidFill>
              <a:ea typeface="宋体" panose="02010600030101010101" pitchFamily="2" charset="-122"/>
              <a:cs typeface="Lato Light" pitchFamily="34" charset="0"/>
            </a:endParaRPr>
          </a:p>
        </p:txBody>
      </p:sp>
      <p:sp>
        <p:nvSpPr>
          <p:cNvPr id="7" name="TextBox 8"/>
          <p:cNvSpPr txBox="1">
            <a:spLocks noChangeArrowheads="1"/>
          </p:cNvSpPr>
          <p:nvPr userDrawn="1"/>
        </p:nvSpPr>
        <p:spPr bwMode="auto">
          <a:xfrm>
            <a:off x="11217275" y="6407150"/>
            <a:ext cx="434975"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2" tIns="45711" rIns="91422" bIns="45711">
            <a:spAutoFit/>
          </a:bodyP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fontAlgn="base">
              <a:spcBef>
                <a:spcPct val="0"/>
              </a:spcBef>
              <a:spcAft>
                <a:spcPct val="0"/>
              </a:spcAft>
              <a:defRPr>
                <a:solidFill>
                  <a:schemeClr val="tx1"/>
                </a:solidFill>
                <a:latin typeface="Open Sans Light" panose="020B0306030504020204" pitchFamily="34" charset="0"/>
              </a:defRPr>
            </a:lvl6pPr>
            <a:lvl7pPr marL="2971800" indent="-228600" fontAlgn="base">
              <a:spcBef>
                <a:spcPct val="0"/>
              </a:spcBef>
              <a:spcAft>
                <a:spcPct val="0"/>
              </a:spcAft>
              <a:defRPr>
                <a:solidFill>
                  <a:schemeClr val="tx1"/>
                </a:solidFill>
                <a:latin typeface="Open Sans Light" panose="020B0306030504020204" pitchFamily="34" charset="0"/>
              </a:defRPr>
            </a:lvl7pPr>
            <a:lvl8pPr marL="3429000" indent="-228600" fontAlgn="base">
              <a:spcBef>
                <a:spcPct val="0"/>
              </a:spcBef>
              <a:spcAft>
                <a:spcPct val="0"/>
              </a:spcAft>
              <a:defRPr>
                <a:solidFill>
                  <a:schemeClr val="tx1"/>
                </a:solidFill>
                <a:latin typeface="Open Sans Light" panose="020B0306030504020204" pitchFamily="34" charset="0"/>
              </a:defRPr>
            </a:lvl8pPr>
            <a:lvl9pPr marL="3886200" indent="-228600" fontAlgn="base">
              <a:spcBef>
                <a:spcPct val="0"/>
              </a:spcBef>
              <a:spcAft>
                <a:spcPct val="0"/>
              </a:spcAft>
              <a:defRPr>
                <a:solidFill>
                  <a:schemeClr val="tx1"/>
                </a:solidFill>
                <a:latin typeface="Open Sans Light" panose="020B0306030504020204" pitchFamily="34" charset="0"/>
              </a:defRPr>
            </a:lvl9pPr>
          </a:lstStyle>
          <a:p>
            <a:pPr algn="ctr" eaLnBrk="1" hangingPunct="1">
              <a:defRPr/>
            </a:pPr>
            <a:fld id="{657F44CC-5B39-4127-B0D8-549966A6E587}" type="slidenum">
              <a:rPr lang="id-ID" altLang="zh-CN" sz="1200" b="1" smtClean="0">
                <a:solidFill>
                  <a:schemeClr val="tx2"/>
                </a:solidFill>
                <a:latin typeface="Lato" pitchFamily="34" charset="0"/>
                <a:ea typeface="+mn-ea"/>
                <a:cs typeface="Lato" pitchFamily="34" charset="0"/>
              </a:rPr>
            </a:fld>
            <a:r>
              <a:rPr lang="id-ID" altLang="zh-CN" sz="1200" b="1">
                <a:solidFill>
                  <a:schemeClr val="tx2"/>
                </a:solidFill>
                <a:latin typeface="Lato" pitchFamily="34" charset="0"/>
                <a:ea typeface="+mn-ea"/>
                <a:cs typeface="Lato" pitchFamily="34" charset="0"/>
              </a:rPr>
              <a:t>  </a:t>
            </a:r>
            <a:endParaRPr lang="id-ID" altLang="zh-CN" sz="1200" b="1">
              <a:solidFill>
                <a:schemeClr val="tx2"/>
              </a:solidFill>
              <a:latin typeface="Lato" pitchFamily="34" charset="0"/>
              <a:ea typeface="+mn-ea"/>
              <a:cs typeface="Lato" pitchFamily="34" charset="0"/>
            </a:endParaRPr>
          </a:p>
        </p:txBody>
      </p:sp>
      <p:sp>
        <p:nvSpPr>
          <p:cNvPr id="3" name="Picture Placeholder 2"/>
          <p:cNvSpPr>
            <a:spLocks noGrp="1"/>
          </p:cNvSpPr>
          <p:nvPr>
            <p:ph type="pic" sz="quarter" idx="13"/>
          </p:nvPr>
        </p:nvSpPr>
        <p:spPr>
          <a:xfrm>
            <a:off x="723900" y="2416588"/>
            <a:ext cx="1804220" cy="2041229"/>
          </a:xfrm>
          <a:prstGeom prst="rect">
            <a:avLst/>
          </a:prstGeom>
        </p:spPr>
        <p:txBody>
          <a:bodyPr/>
          <a:lstStyle/>
          <a:p>
            <a:pPr lvl="0"/>
            <a:endParaRPr lang="en-US" noProof="0"/>
          </a:p>
        </p:txBody>
      </p:sp>
      <p:sp>
        <p:nvSpPr>
          <p:cNvPr id="22" name="Picture Placeholder 2"/>
          <p:cNvSpPr>
            <a:spLocks noGrp="1"/>
          </p:cNvSpPr>
          <p:nvPr>
            <p:ph type="pic" sz="quarter" idx="14"/>
          </p:nvPr>
        </p:nvSpPr>
        <p:spPr>
          <a:xfrm>
            <a:off x="9658178" y="2416588"/>
            <a:ext cx="1804220" cy="2041229"/>
          </a:xfrm>
          <a:prstGeom prst="rect">
            <a:avLst/>
          </a:prstGeom>
        </p:spPr>
        <p:txBody>
          <a:bodyPr/>
          <a:lstStyle/>
          <a:p>
            <a:pPr lvl="0"/>
            <a:endParaRPr lang="en-US" noProof="0"/>
          </a:p>
        </p:txBody>
      </p:sp>
      <p:sp>
        <p:nvSpPr>
          <p:cNvPr id="23" name="Picture Placeholder 2"/>
          <p:cNvSpPr>
            <a:spLocks noGrp="1"/>
          </p:cNvSpPr>
          <p:nvPr>
            <p:ph type="pic" sz="quarter" idx="15"/>
          </p:nvPr>
        </p:nvSpPr>
        <p:spPr>
          <a:xfrm>
            <a:off x="7686629" y="2430051"/>
            <a:ext cx="1834501" cy="2015564"/>
          </a:xfrm>
          <a:prstGeom prst="rect">
            <a:avLst/>
          </a:prstGeom>
        </p:spPr>
        <p:txBody>
          <a:bodyPr/>
          <a:lstStyle/>
          <a:p>
            <a:pPr lvl="0"/>
            <a:endParaRPr lang="en-US" noProof="0"/>
          </a:p>
        </p:txBody>
      </p:sp>
      <p:sp>
        <p:nvSpPr>
          <p:cNvPr id="24" name="Picture Placeholder 2"/>
          <p:cNvSpPr>
            <a:spLocks noGrp="1"/>
          </p:cNvSpPr>
          <p:nvPr>
            <p:ph type="pic" sz="quarter" idx="16"/>
          </p:nvPr>
        </p:nvSpPr>
        <p:spPr>
          <a:xfrm>
            <a:off x="2659466" y="2430051"/>
            <a:ext cx="1834501" cy="2015564"/>
          </a:xfrm>
          <a:prstGeom prst="rect">
            <a:avLst/>
          </a:prstGeom>
        </p:spPr>
        <p:txBody>
          <a:bodyPr/>
          <a:lstStyle/>
          <a:p>
            <a:pPr lvl="0"/>
            <a:endParaRPr lang="en-US" noProof="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Frame title + Image left">
    <p:spTree>
      <p:nvGrpSpPr>
        <p:cNvPr id="1" name=""/>
        <p:cNvGrpSpPr/>
        <p:nvPr/>
      </p:nvGrpSpPr>
      <p:grpSpPr>
        <a:xfrm>
          <a:off x="0" y="0"/>
          <a:ext cx="0" cy="0"/>
          <a:chOff x="0" y="0"/>
          <a:chExt cx="0" cy="0"/>
        </a:xfrm>
      </p:grpSpPr>
      <p:sp>
        <p:nvSpPr>
          <p:cNvPr id="3" name="TextBox 4"/>
          <p:cNvSpPr txBox="1">
            <a:spLocks noChangeArrowheads="1"/>
          </p:cNvSpPr>
          <p:nvPr userDrawn="1"/>
        </p:nvSpPr>
        <p:spPr bwMode="auto">
          <a:xfrm>
            <a:off x="11217275" y="6407150"/>
            <a:ext cx="434975"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2" tIns="45711" rIns="91422" bIns="45711">
            <a:spAutoFit/>
          </a:bodyP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fontAlgn="base">
              <a:spcBef>
                <a:spcPct val="0"/>
              </a:spcBef>
              <a:spcAft>
                <a:spcPct val="0"/>
              </a:spcAft>
              <a:defRPr>
                <a:solidFill>
                  <a:schemeClr val="tx1"/>
                </a:solidFill>
                <a:latin typeface="Open Sans Light" panose="020B0306030504020204" pitchFamily="34" charset="0"/>
              </a:defRPr>
            </a:lvl6pPr>
            <a:lvl7pPr marL="2971800" indent="-228600" fontAlgn="base">
              <a:spcBef>
                <a:spcPct val="0"/>
              </a:spcBef>
              <a:spcAft>
                <a:spcPct val="0"/>
              </a:spcAft>
              <a:defRPr>
                <a:solidFill>
                  <a:schemeClr val="tx1"/>
                </a:solidFill>
                <a:latin typeface="Open Sans Light" panose="020B0306030504020204" pitchFamily="34" charset="0"/>
              </a:defRPr>
            </a:lvl7pPr>
            <a:lvl8pPr marL="3429000" indent="-228600" fontAlgn="base">
              <a:spcBef>
                <a:spcPct val="0"/>
              </a:spcBef>
              <a:spcAft>
                <a:spcPct val="0"/>
              </a:spcAft>
              <a:defRPr>
                <a:solidFill>
                  <a:schemeClr val="tx1"/>
                </a:solidFill>
                <a:latin typeface="Open Sans Light" panose="020B0306030504020204" pitchFamily="34" charset="0"/>
              </a:defRPr>
            </a:lvl8pPr>
            <a:lvl9pPr marL="3886200" indent="-228600" fontAlgn="base">
              <a:spcBef>
                <a:spcPct val="0"/>
              </a:spcBef>
              <a:spcAft>
                <a:spcPct val="0"/>
              </a:spcAft>
              <a:defRPr>
                <a:solidFill>
                  <a:schemeClr val="tx1"/>
                </a:solidFill>
                <a:latin typeface="Open Sans Light" panose="020B0306030504020204" pitchFamily="34" charset="0"/>
              </a:defRPr>
            </a:lvl9pPr>
          </a:lstStyle>
          <a:p>
            <a:pPr algn="ctr" eaLnBrk="1" hangingPunct="1">
              <a:defRPr/>
            </a:pPr>
            <a:fld id="{5F86017B-C58D-48B8-8B21-9E58A2548DC1}" type="slidenum">
              <a:rPr lang="id-ID" altLang="zh-CN" sz="1200" b="1" smtClean="0">
                <a:solidFill>
                  <a:schemeClr val="tx2"/>
                </a:solidFill>
                <a:latin typeface="Lato" pitchFamily="34" charset="0"/>
                <a:ea typeface="+mn-ea"/>
                <a:cs typeface="Lato" pitchFamily="34" charset="0"/>
              </a:rPr>
            </a:fld>
            <a:r>
              <a:rPr lang="id-ID" altLang="zh-CN" sz="1200" b="1">
                <a:solidFill>
                  <a:schemeClr val="tx2"/>
                </a:solidFill>
                <a:latin typeface="Lato" pitchFamily="34" charset="0"/>
                <a:ea typeface="+mn-ea"/>
                <a:cs typeface="Lato" pitchFamily="34" charset="0"/>
              </a:rPr>
              <a:t>  </a:t>
            </a:r>
            <a:endParaRPr lang="id-ID" altLang="zh-CN" sz="1200" b="1">
              <a:solidFill>
                <a:schemeClr val="tx2"/>
              </a:solidFill>
              <a:latin typeface="Lato" pitchFamily="34" charset="0"/>
              <a:ea typeface="+mn-ea"/>
              <a:cs typeface="Lato" pitchFamily="34" charset="0"/>
            </a:endParaRPr>
          </a:p>
        </p:txBody>
      </p:sp>
      <p:sp>
        <p:nvSpPr>
          <p:cNvPr id="2" name="Picture Placeholder 2"/>
          <p:cNvSpPr>
            <a:spLocks noGrp="1"/>
          </p:cNvSpPr>
          <p:nvPr>
            <p:ph type="pic" sz="quarter" idx="11"/>
          </p:nvPr>
        </p:nvSpPr>
        <p:spPr>
          <a:xfrm>
            <a:off x="-1" y="0"/>
            <a:ext cx="7947377" cy="6858000"/>
          </a:xfrm>
          <a:prstGeom prst="rect">
            <a:avLst/>
          </a:prstGeom>
          <a:noFill/>
        </p:spPr>
        <p:txBody>
          <a:bodyPr lIns="68580" tIns="34290" rIns="68580" bIns="34290" anchor="ctr">
            <a:normAutofit/>
          </a:bodyPr>
          <a:lstStyle>
            <a:lvl1pPr marL="0" indent="0" algn="ctr">
              <a:buNone/>
              <a:defRPr sz="1865" baseline="0">
                <a:latin typeface="Lato Regular"/>
                <a:cs typeface="Lato Regular"/>
              </a:defRPr>
            </a:lvl1pPr>
          </a:lstStyle>
          <a:p>
            <a:pPr lvl="0"/>
            <a:endParaRPr lang="en-US" noProof="0"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_Section Header">
    <p:spTree>
      <p:nvGrpSpPr>
        <p:cNvPr id="1" name=""/>
        <p:cNvGrpSpPr/>
        <p:nvPr/>
      </p:nvGrpSpPr>
      <p:grpSpPr>
        <a:xfrm>
          <a:off x="0" y="0"/>
          <a:ext cx="0" cy="0"/>
          <a:chOff x="0" y="0"/>
          <a:chExt cx="0" cy="0"/>
        </a:xfrm>
      </p:grpSpPr>
      <p:sp>
        <p:nvSpPr>
          <p:cNvPr id="3" name="TextBox 4"/>
          <p:cNvSpPr txBox="1">
            <a:spLocks noChangeArrowheads="1"/>
          </p:cNvSpPr>
          <p:nvPr userDrawn="1"/>
        </p:nvSpPr>
        <p:spPr bwMode="auto">
          <a:xfrm>
            <a:off x="736600" y="6415088"/>
            <a:ext cx="1128713"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fontAlgn="base">
              <a:spcBef>
                <a:spcPct val="0"/>
              </a:spcBef>
              <a:spcAft>
                <a:spcPct val="0"/>
              </a:spcAft>
              <a:defRPr>
                <a:solidFill>
                  <a:schemeClr val="tx1"/>
                </a:solidFill>
                <a:latin typeface="Open Sans Light" panose="020B0306030504020204" pitchFamily="34" charset="0"/>
              </a:defRPr>
            </a:lvl6pPr>
            <a:lvl7pPr marL="2971800" indent="-228600" fontAlgn="base">
              <a:spcBef>
                <a:spcPct val="0"/>
              </a:spcBef>
              <a:spcAft>
                <a:spcPct val="0"/>
              </a:spcAft>
              <a:defRPr>
                <a:solidFill>
                  <a:schemeClr val="tx1"/>
                </a:solidFill>
                <a:latin typeface="Open Sans Light" panose="020B0306030504020204" pitchFamily="34" charset="0"/>
              </a:defRPr>
            </a:lvl7pPr>
            <a:lvl8pPr marL="3429000" indent="-228600" fontAlgn="base">
              <a:spcBef>
                <a:spcPct val="0"/>
              </a:spcBef>
              <a:spcAft>
                <a:spcPct val="0"/>
              </a:spcAft>
              <a:defRPr>
                <a:solidFill>
                  <a:schemeClr val="tx1"/>
                </a:solidFill>
                <a:latin typeface="Open Sans Light" panose="020B0306030504020204" pitchFamily="34" charset="0"/>
              </a:defRPr>
            </a:lvl8pPr>
            <a:lvl9pPr marL="3886200" indent="-228600" fontAlgn="base">
              <a:spcBef>
                <a:spcPct val="0"/>
              </a:spcBef>
              <a:spcAft>
                <a:spcPct val="0"/>
              </a:spcAft>
              <a:defRPr>
                <a:solidFill>
                  <a:schemeClr val="tx1"/>
                </a:solidFill>
                <a:latin typeface="Open Sans Light" panose="020B0306030504020204" pitchFamily="34" charset="0"/>
              </a:defRPr>
            </a:lvl9pPr>
          </a:lstStyle>
          <a:p>
            <a:pPr eaLnBrk="1" hangingPunct="1">
              <a:defRPr/>
            </a:pPr>
            <a:r>
              <a:rPr lang="zh-CN" altLang="en-US" sz="1100" b="1" dirty="0">
                <a:latin typeface="Poppins" pitchFamily="2" charset="0"/>
                <a:ea typeface="宋体" panose="02010600030101010101" pitchFamily="2" charset="-122"/>
                <a:cs typeface="Lato" pitchFamily="34" charset="0"/>
              </a:rPr>
              <a:t>千图网  </a:t>
            </a:r>
            <a:r>
              <a:rPr lang="en-US" altLang="zh-CN" sz="1100" b="1" dirty="0">
                <a:latin typeface="Poppins" pitchFamily="2" charset="0"/>
                <a:ea typeface="宋体" panose="02010600030101010101" pitchFamily="2" charset="-122"/>
                <a:cs typeface="Lato" pitchFamily="34" charset="0"/>
              </a:rPr>
              <a:t>| 58pic</a:t>
            </a:r>
            <a:endParaRPr lang="en-US" altLang="zh-CN" sz="1100" dirty="0">
              <a:solidFill>
                <a:schemeClr val="tx2"/>
              </a:solidFill>
              <a:ea typeface="宋体" panose="02010600030101010101" pitchFamily="2" charset="-122"/>
              <a:cs typeface="Lato Light" pitchFamily="34" charset="0"/>
            </a:endParaRPr>
          </a:p>
        </p:txBody>
      </p:sp>
      <p:sp>
        <p:nvSpPr>
          <p:cNvPr id="4" name="TextBox 8"/>
          <p:cNvSpPr txBox="1">
            <a:spLocks noChangeArrowheads="1"/>
          </p:cNvSpPr>
          <p:nvPr userDrawn="1"/>
        </p:nvSpPr>
        <p:spPr bwMode="auto">
          <a:xfrm>
            <a:off x="11217275" y="6407150"/>
            <a:ext cx="434975"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2" tIns="45711" rIns="91422" bIns="45711">
            <a:spAutoFit/>
          </a:bodyP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fontAlgn="base">
              <a:spcBef>
                <a:spcPct val="0"/>
              </a:spcBef>
              <a:spcAft>
                <a:spcPct val="0"/>
              </a:spcAft>
              <a:defRPr>
                <a:solidFill>
                  <a:schemeClr val="tx1"/>
                </a:solidFill>
                <a:latin typeface="Open Sans Light" panose="020B0306030504020204" pitchFamily="34" charset="0"/>
              </a:defRPr>
            </a:lvl6pPr>
            <a:lvl7pPr marL="2971800" indent="-228600" fontAlgn="base">
              <a:spcBef>
                <a:spcPct val="0"/>
              </a:spcBef>
              <a:spcAft>
                <a:spcPct val="0"/>
              </a:spcAft>
              <a:defRPr>
                <a:solidFill>
                  <a:schemeClr val="tx1"/>
                </a:solidFill>
                <a:latin typeface="Open Sans Light" panose="020B0306030504020204" pitchFamily="34" charset="0"/>
              </a:defRPr>
            </a:lvl7pPr>
            <a:lvl8pPr marL="3429000" indent="-228600" fontAlgn="base">
              <a:spcBef>
                <a:spcPct val="0"/>
              </a:spcBef>
              <a:spcAft>
                <a:spcPct val="0"/>
              </a:spcAft>
              <a:defRPr>
                <a:solidFill>
                  <a:schemeClr val="tx1"/>
                </a:solidFill>
                <a:latin typeface="Open Sans Light" panose="020B0306030504020204" pitchFamily="34" charset="0"/>
              </a:defRPr>
            </a:lvl8pPr>
            <a:lvl9pPr marL="3886200" indent="-228600" fontAlgn="base">
              <a:spcBef>
                <a:spcPct val="0"/>
              </a:spcBef>
              <a:spcAft>
                <a:spcPct val="0"/>
              </a:spcAft>
              <a:defRPr>
                <a:solidFill>
                  <a:schemeClr val="tx1"/>
                </a:solidFill>
                <a:latin typeface="Open Sans Light" panose="020B0306030504020204" pitchFamily="34" charset="0"/>
              </a:defRPr>
            </a:lvl9pPr>
          </a:lstStyle>
          <a:p>
            <a:pPr algn="ctr" eaLnBrk="1" hangingPunct="1">
              <a:defRPr/>
            </a:pPr>
            <a:fld id="{89705EDE-89A1-47B2-98C5-5D5E843D21D6}" type="slidenum">
              <a:rPr lang="id-ID" altLang="zh-CN" sz="1200" b="1" smtClean="0">
                <a:solidFill>
                  <a:schemeClr val="tx2"/>
                </a:solidFill>
                <a:latin typeface="Lato" pitchFamily="34" charset="0"/>
                <a:ea typeface="+mn-ea"/>
                <a:cs typeface="Lato" pitchFamily="34" charset="0"/>
              </a:rPr>
            </a:fld>
            <a:r>
              <a:rPr lang="id-ID" altLang="zh-CN" sz="1200" b="1">
                <a:solidFill>
                  <a:schemeClr val="tx2"/>
                </a:solidFill>
                <a:latin typeface="Lato" pitchFamily="34" charset="0"/>
                <a:ea typeface="+mn-ea"/>
                <a:cs typeface="Lato" pitchFamily="34" charset="0"/>
              </a:rPr>
              <a:t>  </a:t>
            </a:r>
            <a:endParaRPr lang="id-ID" altLang="zh-CN" sz="1200" b="1">
              <a:solidFill>
                <a:schemeClr val="tx2"/>
              </a:solidFill>
              <a:latin typeface="Lato" pitchFamily="34" charset="0"/>
              <a:ea typeface="+mn-ea"/>
              <a:cs typeface="Lato" pitchFamily="34" charset="0"/>
            </a:endParaRPr>
          </a:p>
        </p:txBody>
      </p:sp>
      <p:sp>
        <p:nvSpPr>
          <p:cNvPr id="7" name="Picture Placeholder 8"/>
          <p:cNvSpPr>
            <a:spLocks noGrp="1"/>
          </p:cNvSpPr>
          <p:nvPr>
            <p:ph type="pic" sz="quarter" idx="10"/>
          </p:nvPr>
        </p:nvSpPr>
        <p:spPr>
          <a:xfrm>
            <a:off x="1" y="0"/>
            <a:ext cx="6095999" cy="6857999"/>
          </a:xfrm>
          <a:prstGeom prst="rect">
            <a:avLst/>
          </a:prstGeom>
        </p:spPr>
        <p:txBody>
          <a:bodyPr/>
          <a:lstStyle/>
          <a:p>
            <a:pPr lvl="0"/>
            <a:endParaRPr lang="en-US" noProof="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3" name="TextBox 4"/>
          <p:cNvSpPr txBox="1">
            <a:spLocks noChangeArrowheads="1"/>
          </p:cNvSpPr>
          <p:nvPr userDrawn="1"/>
        </p:nvSpPr>
        <p:spPr bwMode="auto">
          <a:xfrm>
            <a:off x="11217275" y="6407150"/>
            <a:ext cx="434975"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2" tIns="45711" rIns="91422" bIns="45711">
            <a:spAutoFit/>
          </a:bodyP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fontAlgn="base">
              <a:spcBef>
                <a:spcPct val="0"/>
              </a:spcBef>
              <a:spcAft>
                <a:spcPct val="0"/>
              </a:spcAft>
              <a:defRPr>
                <a:solidFill>
                  <a:schemeClr val="tx1"/>
                </a:solidFill>
                <a:latin typeface="Open Sans Light" panose="020B0306030504020204" pitchFamily="34" charset="0"/>
              </a:defRPr>
            </a:lvl6pPr>
            <a:lvl7pPr marL="2971800" indent="-228600" fontAlgn="base">
              <a:spcBef>
                <a:spcPct val="0"/>
              </a:spcBef>
              <a:spcAft>
                <a:spcPct val="0"/>
              </a:spcAft>
              <a:defRPr>
                <a:solidFill>
                  <a:schemeClr val="tx1"/>
                </a:solidFill>
                <a:latin typeface="Open Sans Light" panose="020B0306030504020204" pitchFamily="34" charset="0"/>
              </a:defRPr>
            </a:lvl7pPr>
            <a:lvl8pPr marL="3429000" indent="-228600" fontAlgn="base">
              <a:spcBef>
                <a:spcPct val="0"/>
              </a:spcBef>
              <a:spcAft>
                <a:spcPct val="0"/>
              </a:spcAft>
              <a:defRPr>
                <a:solidFill>
                  <a:schemeClr val="tx1"/>
                </a:solidFill>
                <a:latin typeface="Open Sans Light" panose="020B0306030504020204" pitchFamily="34" charset="0"/>
              </a:defRPr>
            </a:lvl8pPr>
            <a:lvl9pPr marL="3886200" indent="-228600" fontAlgn="base">
              <a:spcBef>
                <a:spcPct val="0"/>
              </a:spcBef>
              <a:spcAft>
                <a:spcPct val="0"/>
              </a:spcAft>
              <a:defRPr>
                <a:solidFill>
                  <a:schemeClr val="tx1"/>
                </a:solidFill>
                <a:latin typeface="Open Sans Light" panose="020B0306030504020204" pitchFamily="34" charset="0"/>
              </a:defRPr>
            </a:lvl9pPr>
          </a:lstStyle>
          <a:p>
            <a:pPr algn="ctr" eaLnBrk="1" hangingPunct="1">
              <a:defRPr/>
            </a:pPr>
            <a:fld id="{D69722E0-4EC0-4CFB-B046-FC40A5032EC3}" type="slidenum">
              <a:rPr lang="id-ID" altLang="zh-CN" sz="1200" b="1" smtClean="0">
                <a:solidFill>
                  <a:schemeClr val="tx2"/>
                </a:solidFill>
                <a:latin typeface="Lato" pitchFamily="34" charset="0"/>
                <a:ea typeface="+mn-ea"/>
                <a:cs typeface="Lato" pitchFamily="34" charset="0"/>
              </a:rPr>
            </a:fld>
            <a:r>
              <a:rPr lang="id-ID" altLang="zh-CN" sz="1200" b="1">
                <a:solidFill>
                  <a:schemeClr val="tx2"/>
                </a:solidFill>
                <a:latin typeface="Lato" pitchFamily="34" charset="0"/>
                <a:ea typeface="+mn-ea"/>
                <a:cs typeface="Lato" pitchFamily="34" charset="0"/>
              </a:rPr>
              <a:t>  </a:t>
            </a:r>
            <a:endParaRPr lang="id-ID" altLang="zh-CN" sz="1200" b="1">
              <a:solidFill>
                <a:schemeClr val="tx2"/>
              </a:solidFill>
              <a:latin typeface="Lato" pitchFamily="34" charset="0"/>
              <a:ea typeface="+mn-ea"/>
              <a:cs typeface="Lato" pitchFamily="34" charset="0"/>
            </a:endParaRPr>
          </a:p>
        </p:txBody>
      </p:sp>
      <p:sp>
        <p:nvSpPr>
          <p:cNvPr id="7" name="Picture Placeholder 8"/>
          <p:cNvSpPr>
            <a:spLocks noGrp="1"/>
          </p:cNvSpPr>
          <p:nvPr>
            <p:ph type="pic" sz="quarter" idx="10"/>
          </p:nvPr>
        </p:nvSpPr>
        <p:spPr>
          <a:xfrm>
            <a:off x="6096000" y="0"/>
            <a:ext cx="6095999" cy="6857999"/>
          </a:xfrm>
          <a:prstGeom prst="rect">
            <a:avLst/>
          </a:prstGeom>
        </p:spPr>
        <p:txBody>
          <a:bodyPr/>
          <a:lstStyle/>
          <a:p>
            <a:pPr lvl="0"/>
            <a:endParaRPr lang="en-US" noProof="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8_Custom Layout">
    <p:spTree>
      <p:nvGrpSpPr>
        <p:cNvPr id="1" name=""/>
        <p:cNvGrpSpPr/>
        <p:nvPr/>
      </p:nvGrpSpPr>
      <p:grpSpPr>
        <a:xfrm>
          <a:off x="0" y="0"/>
          <a:ext cx="0" cy="0"/>
          <a:chOff x="0" y="0"/>
          <a:chExt cx="0" cy="0"/>
        </a:xfrm>
      </p:grpSpPr>
      <p:sp>
        <p:nvSpPr>
          <p:cNvPr id="6" name="TextBox 4"/>
          <p:cNvSpPr txBox="1">
            <a:spLocks noChangeArrowheads="1"/>
          </p:cNvSpPr>
          <p:nvPr userDrawn="1"/>
        </p:nvSpPr>
        <p:spPr bwMode="auto">
          <a:xfrm>
            <a:off x="736600" y="6415088"/>
            <a:ext cx="1128713"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fontAlgn="base">
              <a:spcBef>
                <a:spcPct val="0"/>
              </a:spcBef>
              <a:spcAft>
                <a:spcPct val="0"/>
              </a:spcAft>
              <a:defRPr>
                <a:solidFill>
                  <a:schemeClr val="tx1"/>
                </a:solidFill>
                <a:latin typeface="Open Sans Light" panose="020B0306030504020204" pitchFamily="34" charset="0"/>
              </a:defRPr>
            </a:lvl6pPr>
            <a:lvl7pPr marL="2971800" indent="-228600" fontAlgn="base">
              <a:spcBef>
                <a:spcPct val="0"/>
              </a:spcBef>
              <a:spcAft>
                <a:spcPct val="0"/>
              </a:spcAft>
              <a:defRPr>
                <a:solidFill>
                  <a:schemeClr val="tx1"/>
                </a:solidFill>
                <a:latin typeface="Open Sans Light" panose="020B0306030504020204" pitchFamily="34" charset="0"/>
              </a:defRPr>
            </a:lvl7pPr>
            <a:lvl8pPr marL="3429000" indent="-228600" fontAlgn="base">
              <a:spcBef>
                <a:spcPct val="0"/>
              </a:spcBef>
              <a:spcAft>
                <a:spcPct val="0"/>
              </a:spcAft>
              <a:defRPr>
                <a:solidFill>
                  <a:schemeClr val="tx1"/>
                </a:solidFill>
                <a:latin typeface="Open Sans Light" panose="020B0306030504020204" pitchFamily="34" charset="0"/>
              </a:defRPr>
            </a:lvl8pPr>
            <a:lvl9pPr marL="3886200" indent="-228600" fontAlgn="base">
              <a:spcBef>
                <a:spcPct val="0"/>
              </a:spcBef>
              <a:spcAft>
                <a:spcPct val="0"/>
              </a:spcAft>
              <a:defRPr>
                <a:solidFill>
                  <a:schemeClr val="tx1"/>
                </a:solidFill>
                <a:latin typeface="Open Sans Light" panose="020B0306030504020204" pitchFamily="34" charset="0"/>
              </a:defRPr>
            </a:lvl9pPr>
          </a:lstStyle>
          <a:p>
            <a:pPr eaLnBrk="1" hangingPunct="1">
              <a:defRPr/>
            </a:pPr>
            <a:r>
              <a:rPr lang="zh-CN" altLang="en-US" sz="1100" b="1" dirty="0">
                <a:latin typeface="Poppins" pitchFamily="2" charset="0"/>
                <a:ea typeface="宋体" panose="02010600030101010101" pitchFamily="2" charset="-122"/>
                <a:cs typeface="Lato" pitchFamily="34" charset="0"/>
              </a:rPr>
              <a:t>千图网  </a:t>
            </a:r>
            <a:r>
              <a:rPr lang="en-US" altLang="zh-CN" sz="1100" b="1" dirty="0">
                <a:latin typeface="Poppins" pitchFamily="2" charset="0"/>
                <a:ea typeface="宋体" panose="02010600030101010101" pitchFamily="2" charset="-122"/>
                <a:cs typeface="Lato" pitchFamily="34" charset="0"/>
              </a:rPr>
              <a:t>| 58pic</a:t>
            </a:r>
            <a:endParaRPr lang="en-US" altLang="zh-CN" sz="1100" dirty="0">
              <a:solidFill>
                <a:schemeClr val="tx2"/>
              </a:solidFill>
              <a:ea typeface="宋体" panose="02010600030101010101" pitchFamily="2" charset="-122"/>
              <a:cs typeface="Lato Light" pitchFamily="34" charset="0"/>
            </a:endParaRPr>
          </a:p>
        </p:txBody>
      </p:sp>
      <p:sp>
        <p:nvSpPr>
          <p:cNvPr id="7" name="TextBox 8"/>
          <p:cNvSpPr txBox="1">
            <a:spLocks noChangeArrowheads="1"/>
          </p:cNvSpPr>
          <p:nvPr userDrawn="1"/>
        </p:nvSpPr>
        <p:spPr bwMode="auto">
          <a:xfrm>
            <a:off x="11217275" y="6407150"/>
            <a:ext cx="434975"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2" tIns="45711" rIns="91422" bIns="45711">
            <a:spAutoFit/>
          </a:bodyP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fontAlgn="base">
              <a:spcBef>
                <a:spcPct val="0"/>
              </a:spcBef>
              <a:spcAft>
                <a:spcPct val="0"/>
              </a:spcAft>
              <a:defRPr>
                <a:solidFill>
                  <a:schemeClr val="tx1"/>
                </a:solidFill>
                <a:latin typeface="Open Sans Light" panose="020B0306030504020204" pitchFamily="34" charset="0"/>
              </a:defRPr>
            </a:lvl6pPr>
            <a:lvl7pPr marL="2971800" indent="-228600" fontAlgn="base">
              <a:spcBef>
                <a:spcPct val="0"/>
              </a:spcBef>
              <a:spcAft>
                <a:spcPct val="0"/>
              </a:spcAft>
              <a:defRPr>
                <a:solidFill>
                  <a:schemeClr val="tx1"/>
                </a:solidFill>
                <a:latin typeface="Open Sans Light" panose="020B0306030504020204" pitchFamily="34" charset="0"/>
              </a:defRPr>
            </a:lvl7pPr>
            <a:lvl8pPr marL="3429000" indent="-228600" fontAlgn="base">
              <a:spcBef>
                <a:spcPct val="0"/>
              </a:spcBef>
              <a:spcAft>
                <a:spcPct val="0"/>
              </a:spcAft>
              <a:defRPr>
                <a:solidFill>
                  <a:schemeClr val="tx1"/>
                </a:solidFill>
                <a:latin typeface="Open Sans Light" panose="020B0306030504020204" pitchFamily="34" charset="0"/>
              </a:defRPr>
            </a:lvl8pPr>
            <a:lvl9pPr marL="3886200" indent="-228600" fontAlgn="base">
              <a:spcBef>
                <a:spcPct val="0"/>
              </a:spcBef>
              <a:spcAft>
                <a:spcPct val="0"/>
              </a:spcAft>
              <a:defRPr>
                <a:solidFill>
                  <a:schemeClr val="tx1"/>
                </a:solidFill>
                <a:latin typeface="Open Sans Light" panose="020B0306030504020204" pitchFamily="34" charset="0"/>
              </a:defRPr>
            </a:lvl9pPr>
          </a:lstStyle>
          <a:p>
            <a:pPr algn="ctr" eaLnBrk="1" hangingPunct="1">
              <a:defRPr/>
            </a:pPr>
            <a:fld id="{B84D9787-B22B-4B6B-ACEC-AF3AE0DBA7E0}" type="slidenum">
              <a:rPr lang="id-ID" altLang="zh-CN" sz="1200" b="1" smtClean="0">
                <a:solidFill>
                  <a:schemeClr val="tx2"/>
                </a:solidFill>
                <a:latin typeface="Lato" pitchFamily="34" charset="0"/>
                <a:ea typeface="+mn-ea"/>
                <a:cs typeface="Lato" pitchFamily="34" charset="0"/>
              </a:rPr>
            </a:fld>
            <a:r>
              <a:rPr lang="id-ID" altLang="zh-CN" sz="1200" b="1">
                <a:solidFill>
                  <a:schemeClr val="tx2"/>
                </a:solidFill>
                <a:latin typeface="Lato" pitchFamily="34" charset="0"/>
                <a:ea typeface="+mn-ea"/>
                <a:cs typeface="Lato" pitchFamily="34" charset="0"/>
              </a:rPr>
              <a:t>  </a:t>
            </a:r>
            <a:endParaRPr lang="id-ID" altLang="zh-CN" sz="1200" b="1">
              <a:solidFill>
                <a:schemeClr val="tx2"/>
              </a:solidFill>
              <a:latin typeface="Lato" pitchFamily="34" charset="0"/>
              <a:ea typeface="+mn-ea"/>
              <a:cs typeface="Lato" pitchFamily="34" charset="0"/>
            </a:endParaRPr>
          </a:p>
        </p:txBody>
      </p:sp>
      <p:sp>
        <p:nvSpPr>
          <p:cNvPr id="5" name="Picture Placeholder 4"/>
          <p:cNvSpPr>
            <a:spLocks noGrp="1"/>
          </p:cNvSpPr>
          <p:nvPr>
            <p:ph type="pic" sz="quarter" idx="11"/>
          </p:nvPr>
        </p:nvSpPr>
        <p:spPr>
          <a:xfrm>
            <a:off x="1369134" y="4070822"/>
            <a:ext cx="1243624" cy="1243623"/>
          </a:xfrm>
          <a:prstGeom prst="ellipse">
            <a:avLst/>
          </a:prstGeom>
        </p:spPr>
        <p:txBody>
          <a:bodyPr/>
          <a:lstStyle>
            <a:lvl1pPr>
              <a:defRPr sz="1000"/>
            </a:lvl1pPr>
          </a:lstStyle>
          <a:p>
            <a:pPr lvl="0"/>
            <a:endParaRPr lang="en-US" noProof="0"/>
          </a:p>
        </p:txBody>
      </p:sp>
      <p:sp>
        <p:nvSpPr>
          <p:cNvPr id="12" name="Picture Placeholder 4"/>
          <p:cNvSpPr>
            <a:spLocks noGrp="1"/>
          </p:cNvSpPr>
          <p:nvPr>
            <p:ph type="pic" sz="quarter" idx="12"/>
          </p:nvPr>
        </p:nvSpPr>
        <p:spPr>
          <a:xfrm>
            <a:off x="5474188" y="4070822"/>
            <a:ext cx="1243624" cy="1243623"/>
          </a:xfrm>
          <a:prstGeom prst="ellipse">
            <a:avLst/>
          </a:prstGeom>
        </p:spPr>
        <p:txBody>
          <a:bodyPr/>
          <a:lstStyle>
            <a:lvl1pPr>
              <a:defRPr sz="1000"/>
            </a:lvl1pPr>
          </a:lstStyle>
          <a:p>
            <a:pPr lvl="0"/>
            <a:endParaRPr lang="en-US" noProof="0"/>
          </a:p>
        </p:txBody>
      </p:sp>
      <p:sp>
        <p:nvSpPr>
          <p:cNvPr id="13" name="Picture Placeholder 4"/>
          <p:cNvSpPr>
            <a:spLocks noGrp="1"/>
          </p:cNvSpPr>
          <p:nvPr>
            <p:ph type="pic" sz="quarter" idx="13"/>
          </p:nvPr>
        </p:nvSpPr>
        <p:spPr>
          <a:xfrm>
            <a:off x="9580888" y="4070822"/>
            <a:ext cx="1243624" cy="1243623"/>
          </a:xfrm>
          <a:prstGeom prst="ellipse">
            <a:avLst/>
          </a:prstGeom>
        </p:spPr>
        <p:txBody>
          <a:bodyPr/>
          <a:lstStyle>
            <a:lvl1pPr>
              <a:defRPr sz="1000"/>
            </a:lvl1pPr>
          </a:lstStyle>
          <a:p>
            <a:pPr lvl="0"/>
            <a:endParaRPr lang="en-US" noProof="0"/>
          </a:p>
        </p:txBody>
      </p:sp>
      <p:sp>
        <p:nvSpPr>
          <p:cNvPr id="16" name="Picture Placeholder 4"/>
          <p:cNvSpPr>
            <a:spLocks noGrp="1"/>
          </p:cNvSpPr>
          <p:nvPr>
            <p:ph type="pic" sz="quarter" idx="14"/>
          </p:nvPr>
        </p:nvSpPr>
        <p:spPr>
          <a:xfrm>
            <a:off x="5474188" y="1961559"/>
            <a:ext cx="1243624" cy="1243623"/>
          </a:xfrm>
          <a:prstGeom prst="ellipse">
            <a:avLst/>
          </a:prstGeom>
        </p:spPr>
        <p:txBody>
          <a:bodyPr/>
          <a:lstStyle>
            <a:lvl1pPr>
              <a:defRPr sz="1000"/>
            </a:lvl1pPr>
          </a:lstStyle>
          <a:p>
            <a:pPr lvl="0"/>
            <a:endParaRPr lang="en-US" noProof="0"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4_Custom Layout">
    <p:spTree>
      <p:nvGrpSpPr>
        <p:cNvPr id="1" name=""/>
        <p:cNvGrpSpPr/>
        <p:nvPr/>
      </p:nvGrpSpPr>
      <p:grpSpPr>
        <a:xfrm>
          <a:off x="0" y="0"/>
          <a:ext cx="0" cy="0"/>
          <a:chOff x="0" y="0"/>
          <a:chExt cx="0" cy="0"/>
        </a:xfrm>
      </p:grpSpPr>
      <p:sp>
        <p:nvSpPr>
          <p:cNvPr id="5" name="TextBox 4"/>
          <p:cNvSpPr txBox="1">
            <a:spLocks noChangeArrowheads="1"/>
          </p:cNvSpPr>
          <p:nvPr userDrawn="1"/>
        </p:nvSpPr>
        <p:spPr bwMode="auto">
          <a:xfrm>
            <a:off x="736600" y="6415088"/>
            <a:ext cx="1128713"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fontAlgn="base">
              <a:spcBef>
                <a:spcPct val="0"/>
              </a:spcBef>
              <a:spcAft>
                <a:spcPct val="0"/>
              </a:spcAft>
              <a:defRPr>
                <a:solidFill>
                  <a:schemeClr val="tx1"/>
                </a:solidFill>
                <a:latin typeface="Open Sans Light" panose="020B0306030504020204" pitchFamily="34" charset="0"/>
              </a:defRPr>
            </a:lvl6pPr>
            <a:lvl7pPr marL="2971800" indent="-228600" fontAlgn="base">
              <a:spcBef>
                <a:spcPct val="0"/>
              </a:spcBef>
              <a:spcAft>
                <a:spcPct val="0"/>
              </a:spcAft>
              <a:defRPr>
                <a:solidFill>
                  <a:schemeClr val="tx1"/>
                </a:solidFill>
                <a:latin typeface="Open Sans Light" panose="020B0306030504020204" pitchFamily="34" charset="0"/>
              </a:defRPr>
            </a:lvl7pPr>
            <a:lvl8pPr marL="3429000" indent="-228600" fontAlgn="base">
              <a:spcBef>
                <a:spcPct val="0"/>
              </a:spcBef>
              <a:spcAft>
                <a:spcPct val="0"/>
              </a:spcAft>
              <a:defRPr>
                <a:solidFill>
                  <a:schemeClr val="tx1"/>
                </a:solidFill>
                <a:latin typeface="Open Sans Light" panose="020B0306030504020204" pitchFamily="34" charset="0"/>
              </a:defRPr>
            </a:lvl8pPr>
            <a:lvl9pPr marL="3886200" indent="-228600" fontAlgn="base">
              <a:spcBef>
                <a:spcPct val="0"/>
              </a:spcBef>
              <a:spcAft>
                <a:spcPct val="0"/>
              </a:spcAft>
              <a:defRPr>
                <a:solidFill>
                  <a:schemeClr val="tx1"/>
                </a:solidFill>
                <a:latin typeface="Open Sans Light" panose="020B0306030504020204" pitchFamily="34" charset="0"/>
              </a:defRPr>
            </a:lvl9pPr>
          </a:lstStyle>
          <a:p>
            <a:pPr eaLnBrk="1" hangingPunct="1">
              <a:defRPr/>
            </a:pPr>
            <a:r>
              <a:rPr lang="zh-CN" altLang="en-US" sz="1100" b="1" dirty="0">
                <a:latin typeface="Poppins" pitchFamily="2" charset="0"/>
                <a:ea typeface="宋体" panose="02010600030101010101" pitchFamily="2" charset="-122"/>
                <a:cs typeface="Lato" pitchFamily="34" charset="0"/>
              </a:rPr>
              <a:t>千图网  </a:t>
            </a:r>
            <a:r>
              <a:rPr lang="en-US" altLang="zh-CN" sz="1100" b="1" dirty="0">
                <a:latin typeface="Poppins" pitchFamily="2" charset="0"/>
                <a:ea typeface="宋体" panose="02010600030101010101" pitchFamily="2" charset="-122"/>
                <a:cs typeface="Lato" pitchFamily="34" charset="0"/>
              </a:rPr>
              <a:t>| 58pic</a:t>
            </a:r>
            <a:endParaRPr lang="en-US" altLang="zh-CN" sz="1100" dirty="0">
              <a:solidFill>
                <a:schemeClr val="tx2"/>
              </a:solidFill>
              <a:ea typeface="宋体" panose="02010600030101010101" pitchFamily="2" charset="-122"/>
              <a:cs typeface="Lato Light" pitchFamily="34" charset="0"/>
            </a:endParaRPr>
          </a:p>
        </p:txBody>
      </p:sp>
      <p:sp>
        <p:nvSpPr>
          <p:cNvPr id="6" name="TextBox 8"/>
          <p:cNvSpPr txBox="1">
            <a:spLocks noChangeArrowheads="1"/>
          </p:cNvSpPr>
          <p:nvPr userDrawn="1"/>
        </p:nvSpPr>
        <p:spPr bwMode="auto">
          <a:xfrm>
            <a:off x="11217275" y="6407150"/>
            <a:ext cx="434975"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2" tIns="45711" rIns="91422" bIns="45711">
            <a:spAutoFit/>
          </a:bodyP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fontAlgn="base">
              <a:spcBef>
                <a:spcPct val="0"/>
              </a:spcBef>
              <a:spcAft>
                <a:spcPct val="0"/>
              </a:spcAft>
              <a:defRPr>
                <a:solidFill>
                  <a:schemeClr val="tx1"/>
                </a:solidFill>
                <a:latin typeface="Open Sans Light" panose="020B0306030504020204" pitchFamily="34" charset="0"/>
              </a:defRPr>
            </a:lvl6pPr>
            <a:lvl7pPr marL="2971800" indent="-228600" fontAlgn="base">
              <a:spcBef>
                <a:spcPct val="0"/>
              </a:spcBef>
              <a:spcAft>
                <a:spcPct val="0"/>
              </a:spcAft>
              <a:defRPr>
                <a:solidFill>
                  <a:schemeClr val="tx1"/>
                </a:solidFill>
                <a:latin typeface="Open Sans Light" panose="020B0306030504020204" pitchFamily="34" charset="0"/>
              </a:defRPr>
            </a:lvl7pPr>
            <a:lvl8pPr marL="3429000" indent="-228600" fontAlgn="base">
              <a:spcBef>
                <a:spcPct val="0"/>
              </a:spcBef>
              <a:spcAft>
                <a:spcPct val="0"/>
              </a:spcAft>
              <a:defRPr>
                <a:solidFill>
                  <a:schemeClr val="tx1"/>
                </a:solidFill>
                <a:latin typeface="Open Sans Light" panose="020B0306030504020204" pitchFamily="34" charset="0"/>
              </a:defRPr>
            </a:lvl8pPr>
            <a:lvl9pPr marL="3886200" indent="-228600" fontAlgn="base">
              <a:spcBef>
                <a:spcPct val="0"/>
              </a:spcBef>
              <a:spcAft>
                <a:spcPct val="0"/>
              </a:spcAft>
              <a:defRPr>
                <a:solidFill>
                  <a:schemeClr val="tx1"/>
                </a:solidFill>
                <a:latin typeface="Open Sans Light" panose="020B0306030504020204" pitchFamily="34" charset="0"/>
              </a:defRPr>
            </a:lvl9pPr>
          </a:lstStyle>
          <a:p>
            <a:pPr algn="ctr" eaLnBrk="1" hangingPunct="1">
              <a:defRPr/>
            </a:pPr>
            <a:fld id="{975490C0-5E12-4201-B6CD-4CBD141DFEE3}" type="slidenum">
              <a:rPr lang="id-ID" altLang="zh-CN" sz="1200" b="1" smtClean="0">
                <a:solidFill>
                  <a:schemeClr val="tx2"/>
                </a:solidFill>
                <a:latin typeface="Lato" pitchFamily="34" charset="0"/>
                <a:ea typeface="+mn-ea"/>
                <a:cs typeface="Lato" pitchFamily="34" charset="0"/>
              </a:rPr>
            </a:fld>
            <a:r>
              <a:rPr lang="id-ID" altLang="zh-CN" sz="1200" b="1">
                <a:solidFill>
                  <a:schemeClr val="tx2"/>
                </a:solidFill>
                <a:latin typeface="Lato" pitchFamily="34" charset="0"/>
                <a:ea typeface="+mn-ea"/>
                <a:cs typeface="Lato" pitchFamily="34" charset="0"/>
              </a:rPr>
              <a:t>  </a:t>
            </a:r>
            <a:endParaRPr lang="id-ID" altLang="zh-CN" sz="1200" b="1">
              <a:solidFill>
                <a:schemeClr val="tx2"/>
              </a:solidFill>
              <a:latin typeface="Lato" pitchFamily="34" charset="0"/>
              <a:ea typeface="+mn-ea"/>
              <a:cs typeface="Lato" pitchFamily="34" charset="0"/>
            </a:endParaRPr>
          </a:p>
        </p:txBody>
      </p:sp>
      <p:sp>
        <p:nvSpPr>
          <p:cNvPr id="4" name="Picture Placeholder 3"/>
          <p:cNvSpPr>
            <a:spLocks noGrp="1"/>
          </p:cNvSpPr>
          <p:nvPr>
            <p:ph type="pic" sz="quarter" idx="11"/>
          </p:nvPr>
        </p:nvSpPr>
        <p:spPr>
          <a:xfrm>
            <a:off x="609600" y="1962150"/>
            <a:ext cx="3531302" cy="2749736"/>
          </a:xfrm>
          <a:prstGeom prst="rect">
            <a:avLst/>
          </a:prstGeom>
        </p:spPr>
        <p:txBody>
          <a:bodyPr/>
          <a:lstStyle/>
          <a:p>
            <a:pPr lvl="0"/>
            <a:endParaRPr lang="en-US" noProof="0"/>
          </a:p>
        </p:txBody>
      </p:sp>
      <p:sp>
        <p:nvSpPr>
          <p:cNvPr id="14" name="Picture Placeholder 3"/>
          <p:cNvSpPr>
            <a:spLocks noGrp="1"/>
          </p:cNvSpPr>
          <p:nvPr>
            <p:ph type="pic" sz="quarter" idx="12"/>
          </p:nvPr>
        </p:nvSpPr>
        <p:spPr>
          <a:xfrm>
            <a:off x="4330349" y="1962150"/>
            <a:ext cx="3531302" cy="2749736"/>
          </a:xfrm>
          <a:prstGeom prst="rect">
            <a:avLst/>
          </a:prstGeom>
        </p:spPr>
        <p:txBody>
          <a:bodyPr/>
          <a:lstStyle/>
          <a:p>
            <a:pPr lvl="0"/>
            <a:endParaRPr lang="en-US" noProof="0"/>
          </a:p>
        </p:txBody>
      </p:sp>
      <p:sp>
        <p:nvSpPr>
          <p:cNvPr id="15" name="Picture Placeholder 3"/>
          <p:cNvSpPr>
            <a:spLocks noGrp="1"/>
          </p:cNvSpPr>
          <p:nvPr>
            <p:ph type="pic" sz="quarter" idx="13"/>
          </p:nvPr>
        </p:nvSpPr>
        <p:spPr>
          <a:xfrm>
            <a:off x="8051097" y="1962150"/>
            <a:ext cx="3531302" cy="2749736"/>
          </a:xfrm>
          <a:prstGeom prst="rect">
            <a:avLst/>
          </a:prstGeom>
        </p:spPr>
        <p:txBody>
          <a:bodyPr/>
          <a:lstStyle/>
          <a:p>
            <a:pPr lvl="0"/>
            <a:endParaRPr lang="en-US" noProof="0"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7_Custom Layout">
    <p:spTree>
      <p:nvGrpSpPr>
        <p:cNvPr id="1" name=""/>
        <p:cNvGrpSpPr/>
        <p:nvPr/>
      </p:nvGrpSpPr>
      <p:grpSpPr>
        <a:xfrm>
          <a:off x="0" y="0"/>
          <a:ext cx="0" cy="0"/>
          <a:chOff x="0" y="0"/>
          <a:chExt cx="0" cy="0"/>
        </a:xfrm>
      </p:grpSpPr>
      <p:sp>
        <p:nvSpPr>
          <p:cNvPr id="8" name="TextBox 4"/>
          <p:cNvSpPr txBox="1">
            <a:spLocks noChangeArrowheads="1"/>
          </p:cNvSpPr>
          <p:nvPr userDrawn="1"/>
        </p:nvSpPr>
        <p:spPr bwMode="auto">
          <a:xfrm>
            <a:off x="736600" y="6415088"/>
            <a:ext cx="1128713"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fontAlgn="base">
              <a:spcBef>
                <a:spcPct val="0"/>
              </a:spcBef>
              <a:spcAft>
                <a:spcPct val="0"/>
              </a:spcAft>
              <a:defRPr>
                <a:solidFill>
                  <a:schemeClr val="tx1"/>
                </a:solidFill>
                <a:latin typeface="Open Sans Light" panose="020B0306030504020204" pitchFamily="34" charset="0"/>
              </a:defRPr>
            </a:lvl6pPr>
            <a:lvl7pPr marL="2971800" indent="-228600" fontAlgn="base">
              <a:spcBef>
                <a:spcPct val="0"/>
              </a:spcBef>
              <a:spcAft>
                <a:spcPct val="0"/>
              </a:spcAft>
              <a:defRPr>
                <a:solidFill>
                  <a:schemeClr val="tx1"/>
                </a:solidFill>
                <a:latin typeface="Open Sans Light" panose="020B0306030504020204" pitchFamily="34" charset="0"/>
              </a:defRPr>
            </a:lvl7pPr>
            <a:lvl8pPr marL="3429000" indent="-228600" fontAlgn="base">
              <a:spcBef>
                <a:spcPct val="0"/>
              </a:spcBef>
              <a:spcAft>
                <a:spcPct val="0"/>
              </a:spcAft>
              <a:defRPr>
                <a:solidFill>
                  <a:schemeClr val="tx1"/>
                </a:solidFill>
                <a:latin typeface="Open Sans Light" panose="020B0306030504020204" pitchFamily="34" charset="0"/>
              </a:defRPr>
            </a:lvl8pPr>
            <a:lvl9pPr marL="3886200" indent="-228600" fontAlgn="base">
              <a:spcBef>
                <a:spcPct val="0"/>
              </a:spcBef>
              <a:spcAft>
                <a:spcPct val="0"/>
              </a:spcAft>
              <a:defRPr>
                <a:solidFill>
                  <a:schemeClr val="tx1"/>
                </a:solidFill>
                <a:latin typeface="Open Sans Light" panose="020B0306030504020204" pitchFamily="34" charset="0"/>
              </a:defRPr>
            </a:lvl9pPr>
          </a:lstStyle>
          <a:p>
            <a:pPr eaLnBrk="1" hangingPunct="1">
              <a:defRPr/>
            </a:pPr>
            <a:r>
              <a:rPr lang="zh-CN" altLang="en-US" sz="1100" b="1" dirty="0">
                <a:latin typeface="Poppins" pitchFamily="2" charset="0"/>
                <a:ea typeface="宋体" panose="02010600030101010101" pitchFamily="2" charset="-122"/>
                <a:cs typeface="Lato" pitchFamily="34" charset="0"/>
              </a:rPr>
              <a:t>千图网  </a:t>
            </a:r>
            <a:r>
              <a:rPr lang="en-US" altLang="zh-CN" sz="1100" b="1" dirty="0">
                <a:latin typeface="Poppins" pitchFamily="2" charset="0"/>
                <a:ea typeface="宋体" panose="02010600030101010101" pitchFamily="2" charset="-122"/>
                <a:cs typeface="Lato" pitchFamily="34" charset="0"/>
              </a:rPr>
              <a:t>| 58pic</a:t>
            </a:r>
            <a:endParaRPr lang="en-US" altLang="zh-CN" sz="1100" dirty="0">
              <a:solidFill>
                <a:schemeClr val="tx2"/>
              </a:solidFill>
              <a:ea typeface="宋体" panose="02010600030101010101" pitchFamily="2" charset="-122"/>
              <a:cs typeface="Lato Light" pitchFamily="34" charset="0"/>
            </a:endParaRPr>
          </a:p>
        </p:txBody>
      </p:sp>
      <p:sp>
        <p:nvSpPr>
          <p:cNvPr id="9" name="TextBox 8"/>
          <p:cNvSpPr txBox="1">
            <a:spLocks noChangeArrowheads="1"/>
          </p:cNvSpPr>
          <p:nvPr userDrawn="1"/>
        </p:nvSpPr>
        <p:spPr bwMode="auto">
          <a:xfrm>
            <a:off x="11217275" y="6407150"/>
            <a:ext cx="434975"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2" tIns="45711" rIns="91422" bIns="45711">
            <a:spAutoFit/>
          </a:bodyP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fontAlgn="base">
              <a:spcBef>
                <a:spcPct val="0"/>
              </a:spcBef>
              <a:spcAft>
                <a:spcPct val="0"/>
              </a:spcAft>
              <a:defRPr>
                <a:solidFill>
                  <a:schemeClr val="tx1"/>
                </a:solidFill>
                <a:latin typeface="Open Sans Light" panose="020B0306030504020204" pitchFamily="34" charset="0"/>
              </a:defRPr>
            </a:lvl6pPr>
            <a:lvl7pPr marL="2971800" indent="-228600" fontAlgn="base">
              <a:spcBef>
                <a:spcPct val="0"/>
              </a:spcBef>
              <a:spcAft>
                <a:spcPct val="0"/>
              </a:spcAft>
              <a:defRPr>
                <a:solidFill>
                  <a:schemeClr val="tx1"/>
                </a:solidFill>
                <a:latin typeface="Open Sans Light" panose="020B0306030504020204" pitchFamily="34" charset="0"/>
              </a:defRPr>
            </a:lvl7pPr>
            <a:lvl8pPr marL="3429000" indent="-228600" fontAlgn="base">
              <a:spcBef>
                <a:spcPct val="0"/>
              </a:spcBef>
              <a:spcAft>
                <a:spcPct val="0"/>
              </a:spcAft>
              <a:defRPr>
                <a:solidFill>
                  <a:schemeClr val="tx1"/>
                </a:solidFill>
                <a:latin typeface="Open Sans Light" panose="020B0306030504020204" pitchFamily="34" charset="0"/>
              </a:defRPr>
            </a:lvl8pPr>
            <a:lvl9pPr marL="3886200" indent="-228600" fontAlgn="base">
              <a:spcBef>
                <a:spcPct val="0"/>
              </a:spcBef>
              <a:spcAft>
                <a:spcPct val="0"/>
              </a:spcAft>
              <a:defRPr>
                <a:solidFill>
                  <a:schemeClr val="tx1"/>
                </a:solidFill>
                <a:latin typeface="Open Sans Light" panose="020B0306030504020204" pitchFamily="34" charset="0"/>
              </a:defRPr>
            </a:lvl9pPr>
          </a:lstStyle>
          <a:p>
            <a:pPr algn="ctr" eaLnBrk="1" hangingPunct="1">
              <a:defRPr/>
            </a:pPr>
            <a:fld id="{820A4ECF-1E80-4F44-853E-9D656DF3EDBD}" type="slidenum">
              <a:rPr lang="id-ID" altLang="zh-CN" sz="1200" b="1" smtClean="0">
                <a:solidFill>
                  <a:schemeClr val="tx2"/>
                </a:solidFill>
                <a:latin typeface="Lato" pitchFamily="34" charset="0"/>
                <a:ea typeface="+mn-ea"/>
                <a:cs typeface="Lato" pitchFamily="34" charset="0"/>
              </a:rPr>
            </a:fld>
            <a:r>
              <a:rPr lang="id-ID" altLang="zh-CN" sz="1200" b="1">
                <a:solidFill>
                  <a:schemeClr val="tx2"/>
                </a:solidFill>
                <a:latin typeface="Lato" pitchFamily="34" charset="0"/>
                <a:ea typeface="+mn-ea"/>
                <a:cs typeface="Lato" pitchFamily="34" charset="0"/>
              </a:rPr>
              <a:t>  </a:t>
            </a:r>
            <a:endParaRPr lang="id-ID" altLang="zh-CN" sz="1200" b="1">
              <a:solidFill>
                <a:schemeClr val="tx2"/>
              </a:solidFill>
              <a:latin typeface="Lato" pitchFamily="34" charset="0"/>
              <a:ea typeface="+mn-ea"/>
              <a:cs typeface="Lato" pitchFamily="34" charset="0"/>
            </a:endParaRPr>
          </a:p>
        </p:txBody>
      </p:sp>
      <p:sp>
        <p:nvSpPr>
          <p:cNvPr id="7" name="Picture Placeholder 1"/>
          <p:cNvSpPr>
            <a:spLocks noGrp="1"/>
          </p:cNvSpPr>
          <p:nvPr>
            <p:ph type="pic" sz="quarter" idx="11"/>
          </p:nvPr>
        </p:nvSpPr>
        <p:spPr>
          <a:xfrm>
            <a:off x="860745" y="1962150"/>
            <a:ext cx="3281354" cy="2096241"/>
          </a:xfrm>
          <a:prstGeom prst="rect">
            <a:avLst/>
          </a:prstGeom>
        </p:spPr>
      </p:sp>
      <p:sp>
        <p:nvSpPr>
          <p:cNvPr id="10" name="Picture Placeholder 2"/>
          <p:cNvSpPr>
            <a:spLocks noGrp="1"/>
          </p:cNvSpPr>
          <p:nvPr>
            <p:ph type="pic" sz="quarter" idx="12"/>
          </p:nvPr>
        </p:nvSpPr>
        <p:spPr>
          <a:xfrm>
            <a:off x="4455323" y="1962150"/>
            <a:ext cx="3281354" cy="2096241"/>
          </a:xfrm>
          <a:prstGeom prst="rect">
            <a:avLst/>
          </a:prstGeom>
        </p:spPr>
      </p:sp>
      <p:sp>
        <p:nvSpPr>
          <p:cNvPr id="11" name="Picture Placeholder 3"/>
          <p:cNvSpPr>
            <a:spLocks noGrp="1"/>
          </p:cNvSpPr>
          <p:nvPr>
            <p:ph type="pic" sz="quarter" idx="13"/>
          </p:nvPr>
        </p:nvSpPr>
        <p:spPr>
          <a:xfrm>
            <a:off x="8049901" y="1962150"/>
            <a:ext cx="3281354" cy="2096241"/>
          </a:xfrm>
          <a:prstGeom prst="rect">
            <a:avLst/>
          </a:prstGeom>
        </p:spPr>
      </p:sp>
      <p:sp>
        <p:nvSpPr>
          <p:cNvPr id="12" name="Picture Placeholder 1"/>
          <p:cNvSpPr>
            <a:spLocks noGrp="1"/>
          </p:cNvSpPr>
          <p:nvPr>
            <p:ph type="pic" sz="quarter" idx="14"/>
          </p:nvPr>
        </p:nvSpPr>
        <p:spPr>
          <a:xfrm>
            <a:off x="860745" y="4246406"/>
            <a:ext cx="3281354" cy="2096241"/>
          </a:xfrm>
          <a:prstGeom prst="rect">
            <a:avLst/>
          </a:prstGeom>
        </p:spPr>
      </p:sp>
      <p:sp>
        <p:nvSpPr>
          <p:cNvPr id="13" name="Picture Placeholder 2"/>
          <p:cNvSpPr>
            <a:spLocks noGrp="1"/>
          </p:cNvSpPr>
          <p:nvPr>
            <p:ph type="pic" sz="quarter" idx="15"/>
          </p:nvPr>
        </p:nvSpPr>
        <p:spPr>
          <a:xfrm>
            <a:off x="4455323" y="4246406"/>
            <a:ext cx="3281354" cy="2096241"/>
          </a:xfrm>
          <a:prstGeom prst="rect">
            <a:avLst/>
          </a:prstGeom>
        </p:spPr>
      </p:sp>
      <p:sp>
        <p:nvSpPr>
          <p:cNvPr id="16" name="Picture Placeholder 3"/>
          <p:cNvSpPr>
            <a:spLocks noGrp="1"/>
          </p:cNvSpPr>
          <p:nvPr>
            <p:ph type="pic" sz="quarter" idx="16"/>
          </p:nvPr>
        </p:nvSpPr>
        <p:spPr>
          <a:xfrm>
            <a:off x="8049901" y="4246406"/>
            <a:ext cx="3281354" cy="2096241"/>
          </a:xfrm>
          <a:prstGeom prst="rect">
            <a:avLst/>
          </a:prstGeom>
        </p:spPr>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3_Custom Layout">
    <p:spTree>
      <p:nvGrpSpPr>
        <p:cNvPr id="1" name=""/>
        <p:cNvGrpSpPr/>
        <p:nvPr/>
      </p:nvGrpSpPr>
      <p:grpSpPr>
        <a:xfrm>
          <a:off x="0" y="0"/>
          <a:ext cx="0" cy="0"/>
          <a:chOff x="0" y="0"/>
          <a:chExt cx="0" cy="0"/>
        </a:xfrm>
      </p:grpSpPr>
      <p:sp>
        <p:nvSpPr>
          <p:cNvPr id="6" name="TextBox 4"/>
          <p:cNvSpPr txBox="1">
            <a:spLocks noChangeArrowheads="1"/>
          </p:cNvSpPr>
          <p:nvPr userDrawn="1"/>
        </p:nvSpPr>
        <p:spPr bwMode="auto">
          <a:xfrm>
            <a:off x="736600" y="6415088"/>
            <a:ext cx="1128713"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fontAlgn="base">
              <a:spcBef>
                <a:spcPct val="0"/>
              </a:spcBef>
              <a:spcAft>
                <a:spcPct val="0"/>
              </a:spcAft>
              <a:defRPr>
                <a:solidFill>
                  <a:schemeClr val="tx1"/>
                </a:solidFill>
                <a:latin typeface="Open Sans Light" panose="020B0306030504020204" pitchFamily="34" charset="0"/>
              </a:defRPr>
            </a:lvl6pPr>
            <a:lvl7pPr marL="2971800" indent="-228600" fontAlgn="base">
              <a:spcBef>
                <a:spcPct val="0"/>
              </a:spcBef>
              <a:spcAft>
                <a:spcPct val="0"/>
              </a:spcAft>
              <a:defRPr>
                <a:solidFill>
                  <a:schemeClr val="tx1"/>
                </a:solidFill>
                <a:latin typeface="Open Sans Light" panose="020B0306030504020204" pitchFamily="34" charset="0"/>
              </a:defRPr>
            </a:lvl7pPr>
            <a:lvl8pPr marL="3429000" indent="-228600" fontAlgn="base">
              <a:spcBef>
                <a:spcPct val="0"/>
              </a:spcBef>
              <a:spcAft>
                <a:spcPct val="0"/>
              </a:spcAft>
              <a:defRPr>
                <a:solidFill>
                  <a:schemeClr val="tx1"/>
                </a:solidFill>
                <a:latin typeface="Open Sans Light" panose="020B0306030504020204" pitchFamily="34" charset="0"/>
              </a:defRPr>
            </a:lvl8pPr>
            <a:lvl9pPr marL="3886200" indent="-228600" fontAlgn="base">
              <a:spcBef>
                <a:spcPct val="0"/>
              </a:spcBef>
              <a:spcAft>
                <a:spcPct val="0"/>
              </a:spcAft>
              <a:defRPr>
                <a:solidFill>
                  <a:schemeClr val="tx1"/>
                </a:solidFill>
                <a:latin typeface="Open Sans Light" panose="020B0306030504020204" pitchFamily="34" charset="0"/>
              </a:defRPr>
            </a:lvl9pPr>
          </a:lstStyle>
          <a:p>
            <a:pPr eaLnBrk="1" hangingPunct="1">
              <a:defRPr/>
            </a:pPr>
            <a:r>
              <a:rPr lang="zh-CN" altLang="en-US" sz="1100" b="1" dirty="0">
                <a:latin typeface="Poppins" pitchFamily="2" charset="0"/>
                <a:ea typeface="宋体" panose="02010600030101010101" pitchFamily="2" charset="-122"/>
                <a:cs typeface="Lato" pitchFamily="34" charset="0"/>
              </a:rPr>
              <a:t>千图网  </a:t>
            </a:r>
            <a:r>
              <a:rPr lang="en-US" altLang="zh-CN" sz="1100" b="1" dirty="0">
                <a:latin typeface="Poppins" pitchFamily="2" charset="0"/>
                <a:ea typeface="宋体" panose="02010600030101010101" pitchFamily="2" charset="-122"/>
                <a:cs typeface="Lato" pitchFamily="34" charset="0"/>
              </a:rPr>
              <a:t>| 58pic</a:t>
            </a:r>
            <a:endParaRPr lang="en-US" altLang="zh-CN" sz="1100" dirty="0">
              <a:solidFill>
                <a:schemeClr val="tx2"/>
              </a:solidFill>
              <a:ea typeface="宋体" panose="02010600030101010101" pitchFamily="2" charset="-122"/>
              <a:cs typeface="Lato Light" pitchFamily="34" charset="0"/>
            </a:endParaRPr>
          </a:p>
        </p:txBody>
      </p:sp>
      <p:sp>
        <p:nvSpPr>
          <p:cNvPr id="9" name="TextBox 8"/>
          <p:cNvSpPr txBox="1">
            <a:spLocks noChangeArrowheads="1"/>
          </p:cNvSpPr>
          <p:nvPr userDrawn="1"/>
        </p:nvSpPr>
        <p:spPr bwMode="auto">
          <a:xfrm>
            <a:off x="11217275" y="6407150"/>
            <a:ext cx="434975"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2" tIns="45711" rIns="91422" bIns="45711">
            <a:spAutoFit/>
          </a:bodyP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fontAlgn="base">
              <a:spcBef>
                <a:spcPct val="0"/>
              </a:spcBef>
              <a:spcAft>
                <a:spcPct val="0"/>
              </a:spcAft>
              <a:defRPr>
                <a:solidFill>
                  <a:schemeClr val="tx1"/>
                </a:solidFill>
                <a:latin typeface="Open Sans Light" panose="020B0306030504020204" pitchFamily="34" charset="0"/>
              </a:defRPr>
            </a:lvl6pPr>
            <a:lvl7pPr marL="2971800" indent="-228600" fontAlgn="base">
              <a:spcBef>
                <a:spcPct val="0"/>
              </a:spcBef>
              <a:spcAft>
                <a:spcPct val="0"/>
              </a:spcAft>
              <a:defRPr>
                <a:solidFill>
                  <a:schemeClr val="tx1"/>
                </a:solidFill>
                <a:latin typeface="Open Sans Light" panose="020B0306030504020204" pitchFamily="34" charset="0"/>
              </a:defRPr>
            </a:lvl7pPr>
            <a:lvl8pPr marL="3429000" indent="-228600" fontAlgn="base">
              <a:spcBef>
                <a:spcPct val="0"/>
              </a:spcBef>
              <a:spcAft>
                <a:spcPct val="0"/>
              </a:spcAft>
              <a:defRPr>
                <a:solidFill>
                  <a:schemeClr val="tx1"/>
                </a:solidFill>
                <a:latin typeface="Open Sans Light" panose="020B0306030504020204" pitchFamily="34" charset="0"/>
              </a:defRPr>
            </a:lvl8pPr>
            <a:lvl9pPr marL="3886200" indent="-228600" fontAlgn="base">
              <a:spcBef>
                <a:spcPct val="0"/>
              </a:spcBef>
              <a:spcAft>
                <a:spcPct val="0"/>
              </a:spcAft>
              <a:defRPr>
                <a:solidFill>
                  <a:schemeClr val="tx1"/>
                </a:solidFill>
                <a:latin typeface="Open Sans Light" panose="020B0306030504020204" pitchFamily="34" charset="0"/>
              </a:defRPr>
            </a:lvl9pPr>
          </a:lstStyle>
          <a:p>
            <a:pPr algn="ctr" eaLnBrk="1" hangingPunct="1">
              <a:defRPr/>
            </a:pPr>
            <a:fld id="{3C0C3684-5A24-4924-8E70-5A55F813A6D1}" type="slidenum">
              <a:rPr lang="id-ID" altLang="zh-CN" sz="1200" b="1" smtClean="0">
                <a:solidFill>
                  <a:schemeClr val="tx2"/>
                </a:solidFill>
                <a:latin typeface="Lato" pitchFamily="34" charset="0"/>
                <a:ea typeface="+mn-ea"/>
                <a:cs typeface="Lato" pitchFamily="34" charset="0"/>
              </a:rPr>
            </a:fld>
            <a:r>
              <a:rPr lang="id-ID" altLang="zh-CN" sz="1200" b="1">
                <a:solidFill>
                  <a:schemeClr val="tx2"/>
                </a:solidFill>
                <a:latin typeface="Lato" pitchFamily="34" charset="0"/>
                <a:ea typeface="+mn-ea"/>
                <a:cs typeface="Lato" pitchFamily="34" charset="0"/>
              </a:rPr>
              <a:t>  </a:t>
            </a:r>
            <a:endParaRPr lang="id-ID" altLang="zh-CN" sz="1200" b="1">
              <a:solidFill>
                <a:schemeClr val="tx2"/>
              </a:solidFill>
              <a:latin typeface="Lato" pitchFamily="34" charset="0"/>
              <a:ea typeface="+mn-ea"/>
              <a:cs typeface="Lato" pitchFamily="34" charset="0"/>
            </a:endParaRPr>
          </a:p>
        </p:txBody>
      </p:sp>
      <p:sp>
        <p:nvSpPr>
          <p:cNvPr id="7" name="Picture Placeholder 3"/>
          <p:cNvSpPr>
            <a:spLocks noGrp="1"/>
          </p:cNvSpPr>
          <p:nvPr>
            <p:ph type="pic" sz="quarter" idx="12"/>
          </p:nvPr>
        </p:nvSpPr>
        <p:spPr>
          <a:xfrm>
            <a:off x="994898" y="2146126"/>
            <a:ext cx="2160575" cy="2160573"/>
          </a:xfrm>
          <a:prstGeom prst="ellipse">
            <a:avLst/>
          </a:prstGeom>
        </p:spPr>
      </p:sp>
      <p:sp>
        <p:nvSpPr>
          <p:cNvPr id="8" name="Picture Placeholder 4"/>
          <p:cNvSpPr>
            <a:spLocks noGrp="1"/>
          </p:cNvSpPr>
          <p:nvPr>
            <p:ph type="pic" sz="quarter" idx="13"/>
          </p:nvPr>
        </p:nvSpPr>
        <p:spPr>
          <a:xfrm>
            <a:off x="3675440" y="2146126"/>
            <a:ext cx="2160575" cy="2160573"/>
          </a:xfrm>
          <a:prstGeom prst="ellipse">
            <a:avLst/>
          </a:prstGeom>
        </p:spPr>
      </p:sp>
      <p:sp>
        <p:nvSpPr>
          <p:cNvPr id="13" name="Picture Placeholder 5"/>
          <p:cNvSpPr>
            <a:spLocks noGrp="1"/>
          </p:cNvSpPr>
          <p:nvPr>
            <p:ph type="pic" sz="quarter" idx="14"/>
          </p:nvPr>
        </p:nvSpPr>
        <p:spPr>
          <a:xfrm>
            <a:off x="6355982" y="2146126"/>
            <a:ext cx="2160575" cy="2160573"/>
          </a:xfrm>
          <a:prstGeom prst="ellipse">
            <a:avLst/>
          </a:prstGeom>
        </p:spPr>
      </p:sp>
      <p:sp>
        <p:nvSpPr>
          <p:cNvPr id="11" name="Picture Placeholder 5"/>
          <p:cNvSpPr>
            <a:spLocks noGrp="1"/>
          </p:cNvSpPr>
          <p:nvPr>
            <p:ph type="pic" sz="quarter" idx="15"/>
          </p:nvPr>
        </p:nvSpPr>
        <p:spPr>
          <a:xfrm>
            <a:off x="9036524" y="2146126"/>
            <a:ext cx="2160575" cy="2160573"/>
          </a:xfrm>
          <a:prstGeom prst="ellipse">
            <a:avLst/>
          </a:prstGeom>
        </p:spPr>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1_Custom Layout">
    <p:spTree>
      <p:nvGrpSpPr>
        <p:cNvPr id="1" name=""/>
        <p:cNvGrpSpPr/>
        <p:nvPr/>
      </p:nvGrpSpPr>
      <p:grpSpPr>
        <a:xfrm>
          <a:off x="0" y="0"/>
          <a:ext cx="0" cy="0"/>
          <a:chOff x="0" y="0"/>
          <a:chExt cx="0" cy="0"/>
        </a:xfrm>
      </p:grpSpPr>
      <p:sp>
        <p:nvSpPr>
          <p:cNvPr id="6" name="Rectangle 4"/>
          <p:cNvSpPr/>
          <p:nvPr userDrawn="1"/>
        </p:nvSpPr>
        <p:spPr>
          <a:xfrm>
            <a:off x="0" y="0"/>
            <a:ext cx="12192000"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 name="TextBox 8"/>
          <p:cNvSpPr txBox="1">
            <a:spLocks noChangeArrowheads="1"/>
          </p:cNvSpPr>
          <p:nvPr userDrawn="1"/>
        </p:nvSpPr>
        <p:spPr bwMode="auto">
          <a:xfrm>
            <a:off x="736600" y="6415088"/>
            <a:ext cx="1128713"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fontAlgn="base">
              <a:spcBef>
                <a:spcPct val="0"/>
              </a:spcBef>
              <a:spcAft>
                <a:spcPct val="0"/>
              </a:spcAft>
              <a:defRPr>
                <a:solidFill>
                  <a:schemeClr val="tx1"/>
                </a:solidFill>
                <a:latin typeface="Open Sans Light" panose="020B0306030504020204" pitchFamily="34" charset="0"/>
              </a:defRPr>
            </a:lvl6pPr>
            <a:lvl7pPr marL="2971800" indent="-228600" fontAlgn="base">
              <a:spcBef>
                <a:spcPct val="0"/>
              </a:spcBef>
              <a:spcAft>
                <a:spcPct val="0"/>
              </a:spcAft>
              <a:defRPr>
                <a:solidFill>
                  <a:schemeClr val="tx1"/>
                </a:solidFill>
                <a:latin typeface="Open Sans Light" panose="020B0306030504020204" pitchFamily="34" charset="0"/>
              </a:defRPr>
            </a:lvl7pPr>
            <a:lvl8pPr marL="3429000" indent="-228600" fontAlgn="base">
              <a:spcBef>
                <a:spcPct val="0"/>
              </a:spcBef>
              <a:spcAft>
                <a:spcPct val="0"/>
              </a:spcAft>
              <a:defRPr>
                <a:solidFill>
                  <a:schemeClr val="tx1"/>
                </a:solidFill>
                <a:latin typeface="Open Sans Light" panose="020B0306030504020204" pitchFamily="34" charset="0"/>
              </a:defRPr>
            </a:lvl8pPr>
            <a:lvl9pPr marL="3886200" indent="-228600" fontAlgn="base">
              <a:spcBef>
                <a:spcPct val="0"/>
              </a:spcBef>
              <a:spcAft>
                <a:spcPct val="0"/>
              </a:spcAft>
              <a:defRPr>
                <a:solidFill>
                  <a:schemeClr val="tx1"/>
                </a:solidFill>
                <a:latin typeface="Open Sans Light" panose="020B0306030504020204" pitchFamily="34" charset="0"/>
              </a:defRPr>
            </a:lvl9pPr>
          </a:lstStyle>
          <a:p>
            <a:pPr eaLnBrk="1" hangingPunct="1">
              <a:defRPr/>
            </a:pPr>
            <a:r>
              <a:rPr lang="zh-CN" altLang="en-US" sz="1100" b="1" dirty="0">
                <a:latin typeface="Poppins" pitchFamily="2" charset="0"/>
                <a:ea typeface="宋体" panose="02010600030101010101" pitchFamily="2" charset="-122"/>
                <a:cs typeface="Lato" pitchFamily="34" charset="0"/>
              </a:rPr>
              <a:t>千图网  </a:t>
            </a:r>
            <a:r>
              <a:rPr lang="en-US" altLang="zh-CN" sz="1100" b="1" dirty="0">
                <a:latin typeface="Poppins" pitchFamily="2" charset="0"/>
                <a:ea typeface="宋体" panose="02010600030101010101" pitchFamily="2" charset="-122"/>
                <a:cs typeface="Lato" pitchFamily="34" charset="0"/>
              </a:rPr>
              <a:t>| 58pic</a:t>
            </a:r>
            <a:endParaRPr lang="en-US" altLang="zh-CN" sz="1100" dirty="0">
              <a:solidFill>
                <a:schemeClr val="tx2"/>
              </a:solidFill>
              <a:ea typeface="宋体" panose="02010600030101010101" pitchFamily="2" charset="-122"/>
              <a:cs typeface="Lato Light" pitchFamily="34" charset="0"/>
            </a:endParaRPr>
          </a:p>
        </p:txBody>
      </p:sp>
      <p:sp>
        <p:nvSpPr>
          <p:cNvPr id="9" name="TextBox 9"/>
          <p:cNvSpPr txBox="1">
            <a:spLocks noChangeArrowheads="1"/>
          </p:cNvSpPr>
          <p:nvPr userDrawn="1"/>
        </p:nvSpPr>
        <p:spPr bwMode="auto">
          <a:xfrm>
            <a:off x="11217275" y="6407150"/>
            <a:ext cx="434975"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2" tIns="45711" rIns="91422" bIns="45711">
            <a:spAutoFit/>
          </a:bodyP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fontAlgn="base">
              <a:spcBef>
                <a:spcPct val="0"/>
              </a:spcBef>
              <a:spcAft>
                <a:spcPct val="0"/>
              </a:spcAft>
              <a:defRPr>
                <a:solidFill>
                  <a:schemeClr val="tx1"/>
                </a:solidFill>
                <a:latin typeface="Open Sans Light" panose="020B0306030504020204" pitchFamily="34" charset="0"/>
              </a:defRPr>
            </a:lvl6pPr>
            <a:lvl7pPr marL="2971800" indent="-228600" fontAlgn="base">
              <a:spcBef>
                <a:spcPct val="0"/>
              </a:spcBef>
              <a:spcAft>
                <a:spcPct val="0"/>
              </a:spcAft>
              <a:defRPr>
                <a:solidFill>
                  <a:schemeClr val="tx1"/>
                </a:solidFill>
                <a:latin typeface="Open Sans Light" panose="020B0306030504020204" pitchFamily="34" charset="0"/>
              </a:defRPr>
            </a:lvl7pPr>
            <a:lvl8pPr marL="3429000" indent="-228600" fontAlgn="base">
              <a:spcBef>
                <a:spcPct val="0"/>
              </a:spcBef>
              <a:spcAft>
                <a:spcPct val="0"/>
              </a:spcAft>
              <a:defRPr>
                <a:solidFill>
                  <a:schemeClr val="tx1"/>
                </a:solidFill>
                <a:latin typeface="Open Sans Light" panose="020B0306030504020204" pitchFamily="34" charset="0"/>
              </a:defRPr>
            </a:lvl8pPr>
            <a:lvl9pPr marL="3886200" indent="-228600" fontAlgn="base">
              <a:spcBef>
                <a:spcPct val="0"/>
              </a:spcBef>
              <a:spcAft>
                <a:spcPct val="0"/>
              </a:spcAft>
              <a:defRPr>
                <a:solidFill>
                  <a:schemeClr val="tx1"/>
                </a:solidFill>
                <a:latin typeface="Open Sans Light" panose="020B0306030504020204" pitchFamily="34" charset="0"/>
              </a:defRPr>
            </a:lvl9pPr>
          </a:lstStyle>
          <a:p>
            <a:pPr algn="ctr" eaLnBrk="1" hangingPunct="1">
              <a:defRPr/>
            </a:pPr>
            <a:fld id="{FE8AA782-8C38-40AD-B780-AC2C9A9733F3}" type="slidenum">
              <a:rPr lang="id-ID" altLang="zh-CN" sz="1200" b="1" smtClean="0">
                <a:solidFill>
                  <a:schemeClr val="tx2"/>
                </a:solidFill>
                <a:latin typeface="Lato" pitchFamily="34" charset="0"/>
                <a:ea typeface="+mn-ea"/>
                <a:cs typeface="Lato" pitchFamily="34" charset="0"/>
              </a:rPr>
            </a:fld>
            <a:r>
              <a:rPr lang="id-ID" altLang="zh-CN" sz="1200" b="1">
                <a:solidFill>
                  <a:schemeClr val="tx2"/>
                </a:solidFill>
                <a:latin typeface="Lato" pitchFamily="34" charset="0"/>
                <a:ea typeface="+mn-ea"/>
                <a:cs typeface="Lato" pitchFamily="34" charset="0"/>
              </a:rPr>
              <a:t>  </a:t>
            </a:r>
            <a:endParaRPr lang="id-ID" altLang="zh-CN" sz="1200" b="1">
              <a:solidFill>
                <a:schemeClr val="tx2"/>
              </a:solidFill>
              <a:latin typeface="Lato" pitchFamily="34" charset="0"/>
              <a:ea typeface="+mn-ea"/>
              <a:cs typeface="Lato" pitchFamily="34" charset="0"/>
            </a:endParaRPr>
          </a:p>
        </p:txBody>
      </p:sp>
      <p:sp>
        <p:nvSpPr>
          <p:cNvPr id="8" name="Picture Placeholder 3"/>
          <p:cNvSpPr>
            <a:spLocks noGrp="1"/>
          </p:cNvSpPr>
          <p:nvPr>
            <p:ph type="pic" sz="quarter" idx="12"/>
          </p:nvPr>
        </p:nvSpPr>
        <p:spPr>
          <a:xfrm>
            <a:off x="1030101" y="2258647"/>
            <a:ext cx="1291493" cy="1291493"/>
          </a:xfrm>
          <a:prstGeom prst="ellipse">
            <a:avLst/>
          </a:prstGeom>
        </p:spPr>
      </p:sp>
      <p:sp>
        <p:nvSpPr>
          <p:cNvPr id="10" name="Picture Placeholder 3"/>
          <p:cNvSpPr>
            <a:spLocks noGrp="1"/>
          </p:cNvSpPr>
          <p:nvPr>
            <p:ph type="pic" sz="quarter" idx="13"/>
          </p:nvPr>
        </p:nvSpPr>
        <p:spPr>
          <a:xfrm>
            <a:off x="6309481" y="2258647"/>
            <a:ext cx="1291493" cy="1291493"/>
          </a:xfrm>
          <a:prstGeom prst="ellipse">
            <a:avLst/>
          </a:prstGeom>
        </p:spPr>
      </p:sp>
      <p:sp>
        <p:nvSpPr>
          <p:cNvPr id="11" name="Picture Placeholder 3"/>
          <p:cNvSpPr>
            <a:spLocks noGrp="1"/>
          </p:cNvSpPr>
          <p:nvPr>
            <p:ph type="pic" sz="quarter" idx="14"/>
          </p:nvPr>
        </p:nvSpPr>
        <p:spPr>
          <a:xfrm>
            <a:off x="6309481" y="4448533"/>
            <a:ext cx="1291493" cy="1291493"/>
          </a:xfrm>
          <a:prstGeom prst="ellipse">
            <a:avLst/>
          </a:prstGeom>
        </p:spPr>
      </p:sp>
      <p:sp>
        <p:nvSpPr>
          <p:cNvPr id="12" name="Picture Placeholder 3"/>
          <p:cNvSpPr>
            <a:spLocks noGrp="1"/>
          </p:cNvSpPr>
          <p:nvPr>
            <p:ph type="pic" sz="quarter" idx="15"/>
          </p:nvPr>
        </p:nvSpPr>
        <p:spPr>
          <a:xfrm>
            <a:off x="1030101" y="4448533"/>
            <a:ext cx="1291493" cy="1291493"/>
          </a:xfrm>
          <a:prstGeom prst="ellipse">
            <a:avLst/>
          </a:prstGeom>
        </p:spPr>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5_Custom Layout">
    <p:spTree>
      <p:nvGrpSpPr>
        <p:cNvPr id="1" name=""/>
        <p:cNvGrpSpPr/>
        <p:nvPr/>
      </p:nvGrpSpPr>
      <p:grpSpPr>
        <a:xfrm>
          <a:off x="0" y="0"/>
          <a:ext cx="0" cy="0"/>
          <a:chOff x="0" y="0"/>
          <a:chExt cx="0" cy="0"/>
        </a:xfrm>
      </p:grpSpPr>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7_Custom Layout">
    <p:spTree>
      <p:nvGrpSpPr>
        <p:cNvPr id="1" name=""/>
        <p:cNvGrpSpPr/>
        <p:nvPr/>
      </p:nvGrpSpPr>
      <p:grpSpPr>
        <a:xfrm>
          <a:off x="0" y="0"/>
          <a:ext cx="0" cy="0"/>
          <a:chOff x="0" y="0"/>
          <a:chExt cx="0" cy="0"/>
        </a:xfrm>
      </p:grpSpPr>
      <p:sp>
        <p:nvSpPr>
          <p:cNvPr id="3" name="TextBox 4"/>
          <p:cNvSpPr txBox="1">
            <a:spLocks noChangeArrowheads="1"/>
          </p:cNvSpPr>
          <p:nvPr userDrawn="1"/>
        </p:nvSpPr>
        <p:spPr bwMode="auto">
          <a:xfrm>
            <a:off x="736600" y="6415088"/>
            <a:ext cx="1098550"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fontAlgn="base">
              <a:spcBef>
                <a:spcPct val="0"/>
              </a:spcBef>
              <a:spcAft>
                <a:spcPct val="0"/>
              </a:spcAft>
              <a:defRPr>
                <a:solidFill>
                  <a:schemeClr val="tx1"/>
                </a:solidFill>
                <a:latin typeface="Open Sans Light" panose="020B0306030504020204" pitchFamily="34" charset="0"/>
              </a:defRPr>
            </a:lvl6pPr>
            <a:lvl7pPr marL="2971800" indent="-228600" fontAlgn="base">
              <a:spcBef>
                <a:spcPct val="0"/>
              </a:spcBef>
              <a:spcAft>
                <a:spcPct val="0"/>
              </a:spcAft>
              <a:defRPr>
                <a:solidFill>
                  <a:schemeClr val="tx1"/>
                </a:solidFill>
                <a:latin typeface="Open Sans Light" panose="020B0306030504020204" pitchFamily="34" charset="0"/>
              </a:defRPr>
            </a:lvl7pPr>
            <a:lvl8pPr marL="3429000" indent="-228600" fontAlgn="base">
              <a:spcBef>
                <a:spcPct val="0"/>
              </a:spcBef>
              <a:spcAft>
                <a:spcPct val="0"/>
              </a:spcAft>
              <a:defRPr>
                <a:solidFill>
                  <a:schemeClr val="tx1"/>
                </a:solidFill>
                <a:latin typeface="Open Sans Light" panose="020B0306030504020204" pitchFamily="34" charset="0"/>
              </a:defRPr>
            </a:lvl8pPr>
            <a:lvl9pPr marL="3886200" indent="-228600" fontAlgn="base">
              <a:spcBef>
                <a:spcPct val="0"/>
              </a:spcBef>
              <a:spcAft>
                <a:spcPct val="0"/>
              </a:spcAft>
              <a:defRPr>
                <a:solidFill>
                  <a:schemeClr val="tx1"/>
                </a:solidFill>
                <a:latin typeface="Open Sans Light" panose="020B0306030504020204" pitchFamily="34" charset="0"/>
              </a:defRPr>
            </a:lvl9pPr>
          </a:lstStyle>
          <a:p>
            <a:pPr eaLnBrk="1" hangingPunct="1">
              <a:defRPr/>
            </a:pPr>
            <a:r>
              <a:rPr lang="zh-CN" altLang="en-US" sz="1100" b="1" dirty="0">
                <a:latin typeface="Poppins" pitchFamily="2" charset="0"/>
                <a:ea typeface="宋体" panose="02010600030101010101" pitchFamily="2" charset="-122"/>
                <a:cs typeface="Lato" pitchFamily="34" charset="0"/>
              </a:rPr>
              <a:t>千图网</a:t>
            </a:r>
            <a:r>
              <a:rPr lang="en-US" altLang="zh-CN" sz="1100" b="1" dirty="0">
                <a:solidFill>
                  <a:schemeClr val="tx2"/>
                </a:solidFill>
                <a:latin typeface="Lato" pitchFamily="34" charset="0"/>
                <a:ea typeface="宋体" panose="02010600030101010101" pitchFamily="2" charset="-122"/>
                <a:cs typeface="Lato" pitchFamily="34" charset="0"/>
              </a:rPr>
              <a:t>  </a:t>
            </a:r>
            <a:r>
              <a:rPr lang="en-US" altLang="zh-CN" sz="1100" dirty="0">
                <a:solidFill>
                  <a:schemeClr val="tx2"/>
                </a:solidFill>
                <a:latin typeface="Lato Light" pitchFamily="34" charset="0"/>
                <a:ea typeface="宋体" panose="02010600030101010101" pitchFamily="2" charset="-122"/>
                <a:cs typeface="Lato Light" pitchFamily="34" charset="0"/>
              </a:rPr>
              <a:t>| </a:t>
            </a:r>
            <a:r>
              <a:rPr lang="en-US" altLang="zh-CN" sz="1100" dirty="0">
                <a:solidFill>
                  <a:schemeClr val="tx2"/>
                </a:solidFill>
                <a:ea typeface="宋体" panose="02010600030101010101" pitchFamily="2" charset="-122"/>
                <a:cs typeface="Lato Light" pitchFamily="34" charset="0"/>
              </a:rPr>
              <a:t>58pic</a:t>
            </a:r>
            <a:endParaRPr lang="en-US" altLang="zh-CN" sz="1100" dirty="0">
              <a:solidFill>
                <a:schemeClr val="tx2"/>
              </a:solidFill>
              <a:ea typeface="宋体" panose="02010600030101010101" pitchFamily="2" charset="-122"/>
              <a:cs typeface="Lato Light" pitchFamily="34" charset="0"/>
            </a:endParaRPr>
          </a:p>
        </p:txBody>
      </p:sp>
      <p:sp>
        <p:nvSpPr>
          <p:cNvPr id="4" name="TextBox 8"/>
          <p:cNvSpPr txBox="1">
            <a:spLocks noChangeArrowheads="1"/>
          </p:cNvSpPr>
          <p:nvPr userDrawn="1"/>
        </p:nvSpPr>
        <p:spPr bwMode="auto">
          <a:xfrm>
            <a:off x="11217275" y="6407150"/>
            <a:ext cx="434975"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2" tIns="45711" rIns="91422" bIns="45711">
            <a:spAutoFit/>
          </a:bodyP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fontAlgn="base">
              <a:spcBef>
                <a:spcPct val="0"/>
              </a:spcBef>
              <a:spcAft>
                <a:spcPct val="0"/>
              </a:spcAft>
              <a:defRPr>
                <a:solidFill>
                  <a:schemeClr val="tx1"/>
                </a:solidFill>
                <a:latin typeface="Open Sans Light" panose="020B0306030504020204" pitchFamily="34" charset="0"/>
              </a:defRPr>
            </a:lvl6pPr>
            <a:lvl7pPr marL="2971800" indent="-228600" fontAlgn="base">
              <a:spcBef>
                <a:spcPct val="0"/>
              </a:spcBef>
              <a:spcAft>
                <a:spcPct val="0"/>
              </a:spcAft>
              <a:defRPr>
                <a:solidFill>
                  <a:schemeClr val="tx1"/>
                </a:solidFill>
                <a:latin typeface="Open Sans Light" panose="020B0306030504020204" pitchFamily="34" charset="0"/>
              </a:defRPr>
            </a:lvl7pPr>
            <a:lvl8pPr marL="3429000" indent="-228600" fontAlgn="base">
              <a:spcBef>
                <a:spcPct val="0"/>
              </a:spcBef>
              <a:spcAft>
                <a:spcPct val="0"/>
              </a:spcAft>
              <a:defRPr>
                <a:solidFill>
                  <a:schemeClr val="tx1"/>
                </a:solidFill>
                <a:latin typeface="Open Sans Light" panose="020B0306030504020204" pitchFamily="34" charset="0"/>
              </a:defRPr>
            </a:lvl8pPr>
            <a:lvl9pPr marL="3886200" indent="-228600" fontAlgn="base">
              <a:spcBef>
                <a:spcPct val="0"/>
              </a:spcBef>
              <a:spcAft>
                <a:spcPct val="0"/>
              </a:spcAft>
              <a:defRPr>
                <a:solidFill>
                  <a:schemeClr val="tx1"/>
                </a:solidFill>
                <a:latin typeface="Open Sans Light" panose="020B0306030504020204" pitchFamily="34" charset="0"/>
              </a:defRPr>
            </a:lvl9pPr>
          </a:lstStyle>
          <a:p>
            <a:pPr algn="ctr" eaLnBrk="1" hangingPunct="1">
              <a:defRPr/>
            </a:pPr>
            <a:fld id="{21742016-3349-4C32-8D3B-7E3D741AA497}" type="slidenum">
              <a:rPr lang="id-ID" altLang="zh-CN" sz="1200" b="1" smtClean="0">
                <a:solidFill>
                  <a:schemeClr val="tx2"/>
                </a:solidFill>
                <a:latin typeface="Lato" pitchFamily="34" charset="0"/>
                <a:ea typeface="+mn-ea"/>
                <a:cs typeface="Lato" pitchFamily="34" charset="0"/>
              </a:rPr>
            </a:fld>
            <a:r>
              <a:rPr lang="id-ID" altLang="zh-CN" sz="1200" b="1">
                <a:solidFill>
                  <a:schemeClr val="tx2"/>
                </a:solidFill>
                <a:latin typeface="Lato" pitchFamily="34" charset="0"/>
                <a:ea typeface="+mn-ea"/>
                <a:cs typeface="Lato" pitchFamily="34" charset="0"/>
              </a:rPr>
              <a:t>  </a:t>
            </a:r>
            <a:endParaRPr lang="id-ID" altLang="zh-CN" sz="1200" b="1">
              <a:solidFill>
                <a:schemeClr val="tx2"/>
              </a:solidFill>
              <a:latin typeface="Lato" pitchFamily="34" charset="0"/>
              <a:ea typeface="+mn-ea"/>
              <a:cs typeface="Lato" pitchFamily="34" charset="0"/>
            </a:endParaRPr>
          </a:p>
        </p:txBody>
      </p:sp>
      <p:sp>
        <p:nvSpPr>
          <p:cNvPr id="9" name="Picture Placeholder 8"/>
          <p:cNvSpPr>
            <a:spLocks noGrp="1"/>
          </p:cNvSpPr>
          <p:nvPr>
            <p:ph type="pic" sz="quarter" idx="11"/>
          </p:nvPr>
        </p:nvSpPr>
        <p:spPr>
          <a:xfrm>
            <a:off x="6641745" y="562245"/>
            <a:ext cx="4757035" cy="4880939"/>
          </a:xfrm>
          <a:custGeom>
            <a:avLst/>
            <a:gdLst>
              <a:gd name="connsiteX0" fmla="*/ 4471457 w 4757035"/>
              <a:gd name="connsiteY0" fmla="*/ 3500759 h 4880939"/>
              <a:gd name="connsiteX1" fmla="*/ 4475222 w 4757035"/>
              <a:gd name="connsiteY1" fmla="*/ 3503244 h 4880939"/>
              <a:gd name="connsiteX2" fmla="*/ 4475172 w 4757035"/>
              <a:gd name="connsiteY2" fmla="*/ 3503290 h 4880939"/>
              <a:gd name="connsiteX3" fmla="*/ 4471040 w 4757035"/>
              <a:gd name="connsiteY3" fmla="*/ 3507991 h 4880939"/>
              <a:gd name="connsiteX4" fmla="*/ 4663897 w 4757035"/>
              <a:gd name="connsiteY4" fmla="*/ 3046013 h 4880939"/>
              <a:gd name="connsiteX5" fmla="*/ 4651391 w 4757035"/>
              <a:gd name="connsiteY5" fmla="*/ 3197342 h 4880939"/>
              <a:gd name="connsiteX6" fmla="*/ 4708374 w 4757035"/>
              <a:gd name="connsiteY6" fmla="*/ 3142271 h 4880939"/>
              <a:gd name="connsiteX7" fmla="*/ 4757035 w 4757035"/>
              <a:gd name="connsiteY7" fmla="*/ 3092006 h 4880939"/>
              <a:gd name="connsiteX8" fmla="*/ 4747743 w 4757035"/>
              <a:gd name="connsiteY8" fmla="*/ 3152797 h 4880939"/>
              <a:gd name="connsiteX9" fmla="*/ 4721497 w 4757035"/>
              <a:gd name="connsiteY9" fmla="*/ 3145779 h 4880939"/>
              <a:gd name="connsiteX10" fmla="*/ 4713484 w 4757035"/>
              <a:gd name="connsiteY10" fmla="*/ 3228003 h 4880939"/>
              <a:gd name="connsiteX11" fmla="*/ 4695559 w 4757035"/>
              <a:gd name="connsiteY11" fmla="*/ 3216181 h 4880939"/>
              <a:gd name="connsiteX12" fmla="*/ 4656498 w 4757035"/>
              <a:gd name="connsiteY12" fmla="*/ 3283073 h 4880939"/>
              <a:gd name="connsiteX13" fmla="*/ 4648175 w 4757035"/>
              <a:gd name="connsiteY13" fmla="*/ 3287878 h 4880939"/>
              <a:gd name="connsiteX14" fmla="*/ 4634746 w 4757035"/>
              <a:gd name="connsiteY14" fmla="*/ 3206952 h 4880939"/>
              <a:gd name="connsiteX15" fmla="*/ 4642408 w 4757035"/>
              <a:gd name="connsiteY15" fmla="*/ 3335550 h 4880939"/>
              <a:gd name="connsiteX16" fmla="*/ 4583179 w 4757035"/>
              <a:gd name="connsiteY16" fmla="*/ 3425172 h 4880939"/>
              <a:gd name="connsiteX17" fmla="*/ 4573579 w 4757035"/>
              <a:gd name="connsiteY17" fmla="*/ 3408544 h 4880939"/>
              <a:gd name="connsiteX18" fmla="*/ 4555655 w 4757035"/>
              <a:gd name="connsiteY18" fmla="*/ 3396721 h 4880939"/>
              <a:gd name="connsiteX19" fmla="*/ 4519148 w 4757035"/>
              <a:gd name="connsiteY19" fmla="*/ 3506480 h 4880939"/>
              <a:gd name="connsiteX20" fmla="*/ 4512105 w 4757035"/>
              <a:gd name="connsiteY20" fmla="*/ 3532718 h 4880939"/>
              <a:gd name="connsiteX21" fmla="*/ 4494180 w 4757035"/>
              <a:gd name="connsiteY21" fmla="*/ 3520896 h 4880939"/>
              <a:gd name="connsiteX22" fmla="*/ 4489380 w 4757035"/>
              <a:gd name="connsiteY22" fmla="*/ 3512582 h 4880939"/>
              <a:gd name="connsiteX23" fmla="*/ 4487141 w 4757035"/>
              <a:gd name="connsiteY23" fmla="*/ 3511104 h 4880939"/>
              <a:gd name="connsiteX24" fmla="*/ 4475222 w 4757035"/>
              <a:gd name="connsiteY24" fmla="*/ 3503244 h 4880939"/>
              <a:gd name="connsiteX25" fmla="*/ 4488104 w 4757035"/>
              <a:gd name="connsiteY25" fmla="*/ 3491148 h 4880939"/>
              <a:gd name="connsiteX26" fmla="*/ 4555347 w 4757035"/>
              <a:gd name="connsiteY26" fmla="*/ 3319304 h 4880939"/>
              <a:gd name="connsiteX27" fmla="*/ 4587052 w 4757035"/>
              <a:gd name="connsiteY27" fmla="*/ 3201230 h 4880939"/>
              <a:gd name="connsiteX28" fmla="*/ 4663897 w 4757035"/>
              <a:gd name="connsiteY28" fmla="*/ 3046013 h 4880939"/>
              <a:gd name="connsiteX29" fmla="*/ 3137428 w 4757035"/>
              <a:gd name="connsiteY29" fmla="*/ 238715 h 4880939"/>
              <a:gd name="connsiteX30" fmla="*/ 3145190 w 4757035"/>
              <a:gd name="connsiteY30" fmla="*/ 242546 h 4880939"/>
              <a:gd name="connsiteX31" fmla="*/ 3137315 w 4757035"/>
              <a:gd name="connsiteY31" fmla="*/ 240441 h 4880939"/>
              <a:gd name="connsiteX32" fmla="*/ 2478648 w 4757035"/>
              <a:gd name="connsiteY32" fmla="*/ 1059 h 4880939"/>
              <a:gd name="connsiteX33" fmla="*/ 2577069 w 4757035"/>
              <a:gd name="connsiteY33" fmla="*/ 27375 h 4880939"/>
              <a:gd name="connsiteX34" fmla="*/ 2444872 w 4757035"/>
              <a:gd name="connsiteY34" fmla="*/ 48273 h 4880939"/>
              <a:gd name="connsiteX35" fmla="*/ 2409025 w 4757035"/>
              <a:gd name="connsiteY35" fmla="*/ 24629 h 4880939"/>
              <a:gd name="connsiteX36" fmla="*/ 2410302 w 4757035"/>
              <a:gd name="connsiteY36" fmla="*/ 46063 h 4880939"/>
              <a:gd name="connsiteX37" fmla="*/ 2354289 w 4757035"/>
              <a:gd name="connsiteY37" fmla="*/ 45147 h 4880939"/>
              <a:gd name="connsiteX38" fmla="*/ 2344995 w 4757035"/>
              <a:gd name="connsiteY38" fmla="*/ 105936 h 4880939"/>
              <a:gd name="connsiteX39" fmla="*/ 2627624 w 4757035"/>
              <a:gd name="connsiteY39" fmla="*/ 153379 h 4880939"/>
              <a:gd name="connsiteX40" fmla="*/ 2732608 w 4757035"/>
              <a:gd name="connsiteY40" fmla="*/ 181449 h 4880939"/>
              <a:gd name="connsiteX41" fmla="*/ 2808792 w 4757035"/>
              <a:gd name="connsiteY41" fmla="*/ 159635 h 4880939"/>
              <a:gd name="connsiteX42" fmla="*/ 2810069 w 4757035"/>
              <a:gd name="connsiteY42" fmla="*/ 181067 h 4880939"/>
              <a:gd name="connsiteX43" fmla="*/ 2931699 w 4757035"/>
              <a:gd name="connsiteY43" fmla="*/ 199526 h 4880939"/>
              <a:gd name="connsiteX44" fmla="*/ 2910253 w 4757035"/>
              <a:gd name="connsiteY44" fmla="*/ 200823 h 4880939"/>
              <a:gd name="connsiteX45" fmla="*/ 2906730 w 4757035"/>
              <a:gd name="connsiteY45" fmla="*/ 213941 h 4880939"/>
              <a:gd name="connsiteX46" fmla="*/ 3092699 w 4757035"/>
              <a:gd name="connsiteY46" fmla="*/ 228512 h 4880939"/>
              <a:gd name="connsiteX47" fmla="*/ 3089174 w 4757035"/>
              <a:gd name="connsiteY47" fmla="*/ 241632 h 4880939"/>
              <a:gd name="connsiteX48" fmla="*/ 3115422 w 4757035"/>
              <a:gd name="connsiteY48" fmla="*/ 248649 h 4880939"/>
              <a:gd name="connsiteX49" fmla="*/ 3118942 w 4757035"/>
              <a:gd name="connsiteY49" fmla="*/ 235529 h 4880939"/>
              <a:gd name="connsiteX50" fmla="*/ 3122225 w 4757035"/>
              <a:gd name="connsiteY50" fmla="*/ 236408 h 4880939"/>
              <a:gd name="connsiteX51" fmla="*/ 3137315 w 4757035"/>
              <a:gd name="connsiteY51" fmla="*/ 240441 h 4880939"/>
              <a:gd name="connsiteX52" fmla="*/ 3136867 w 4757035"/>
              <a:gd name="connsiteY52" fmla="*/ 247352 h 4880939"/>
              <a:gd name="connsiteX53" fmla="*/ 3165667 w 4757035"/>
              <a:gd name="connsiteY53" fmla="*/ 297235 h 4880939"/>
              <a:gd name="connsiteX54" fmla="*/ 3256251 w 4757035"/>
              <a:gd name="connsiteY54" fmla="*/ 300362 h 4880939"/>
              <a:gd name="connsiteX55" fmla="*/ 3268097 w 4757035"/>
              <a:gd name="connsiteY55" fmla="*/ 282439 h 4880939"/>
              <a:gd name="connsiteX56" fmla="*/ 3267129 w 4757035"/>
              <a:gd name="connsiteY56" fmla="*/ 338424 h 4880939"/>
              <a:gd name="connsiteX57" fmla="*/ 3054914 w 4757035"/>
              <a:gd name="connsiteY57" fmla="*/ 316838 h 4880939"/>
              <a:gd name="connsiteX58" fmla="*/ 2987054 w 4757035"/>
              <a:gd name="connsiteY58" fmla="*/ 333846 h 4880939"/>
              <a:gd name="connsiteX59" fmla="*/ 2960807 w 4757035"/>
              <a:gd name="connsiteY59" fmla="*/ 326829 h 4880939"/>
              <a:gd name="connsiteX60" fmla="*/ 2915361 w 4757035"/>
              <a:gd name="connsiteY60" fmla="*/ 286556 h 4880939"/>
              <a:gd name="connsiteX61" fmla="*/ 2842700 w 4757035"/>
              <a:gd name="connsiteY61" fmla="*/ 295251 h 4880939"/>
              <a:gd name="connsiteX62" fmla="*/ 2908006 w 4757035"/>
              <a:gd name="connsiteY62" fmla="*/ 235376 h 4880939"/>
              <a:gd name="connsiteX63" fmla="*/ 2719486 w 4757035"/>
              <a:gd name="connsiteY63" fmla="*/ 177941 h 4880939"/>
              <a:gd name="connsiteX64" fmla="*/ 2577688 w 4757035"/>
              <a:gd name="connsiteY64" fmla="*/ 182210 h 4880939"/>
              <a:gd name="connsiteX65" fmla="*/ 2292812 w 4757035"/>
              <a:gd name="connsiteY65" fmla="*/ 169320 h 4880939"/>
              <a:gd name="connsiteX66" fmla="*/ 2274890 w 4757035"/>
              <a:gd name="connsiteY66" fmla="*/ 157499 h 4880939"/>
              <a:gd name="connsiteX67" fmla="*/ 2143968 w 4757035"/>
              <a:gd name="connsiteY67" fmla="*/ 199831 h 4880939"/>
              <a:gd name="connsiteX68" fmla="*/ 1442948 w 4757035"/>
              <a:gd name="connsiteY68" fmla="*/ 427201 h 4880939"/>
              <a:gd name="connsiteX69" fmla="*/ 1414455 w 4757035"/>
              <a:gd name="connsiteY69" fmla="*/ 454736 h 4880939"/>
              <a:gd name="connsiteX70" fmla="*/ 1322903 w 4757035"/>
              <a:gd name="connsiteY70" fmla="*/ 507593 h 4880939"/>
              <a:gd name="connsiteX71" fmla="*/ 1305288 w 4757035"/>
              <a:gd name="connsiteY71" fmla="*/ 573190 h 4880939"/>
              <a:gd name="connsiteX72" fmla="*/ 1227828 w 4757035"/>
              <a:gd name="connsiteY72" fmla="*/ 573572 h 4880939"/>
              <a:gd name="connsiteX73" fmla="*/ 1273275 w 4757035"/>
              <a:gd name="connsiteY73" fmla="*/ 613844 h 4880939"/>
              <a:gd name="connsiteX74" fmla="*/ 1220781 w 4757035"/>
              <a:gd name="connsiteY74" fmla="*/ 599809 h 4880939"/>
              <a:gd name="connsiteX75" fmla="*/ 1123460 w 4757035"/>
              <a:gd name="connsiteY75" fmla="*/ 700339 h 4880939"/>
              <a:gd name="connsiteX76" fmla="*/ 1133059 w 4757035"/>
              <a:gd name="connsiteY76" fmla="*/ 716966 h 4880939"/>
              <a:gd name="connsiteX77" fmla="*/ 1066476 w 4757035"/>
              <a:gd name="connsiteY77" fmla="*/ 755408 h 4880939"/>
              <a:gd name="connsiteX78" fmla="*/ 1032217 w 4757035"/>
              <a:gd name="connsiteY78" fmla="*/ 830614 h 4880939"/>
              <a:gd name="connsiteX79" fmla="*/ 967879 w 4757035"/>
              <a:gd name="connsiteY79" fmla="*/ 834504 h 4880939"/>
              <a:gd name="connsiteX80" fmla="*/ 865757 w 4757035"/>
              <a:gd name="connsiteY80" fmla="*/ 926720 h 4880939"/>
              <a:gd name="connsiteX81" fmla="*/ 839819 w 4757035"/>
              <a:gd name="connsiteY81" fmla="*/ 997121 h 4880939"/>
              <a:gd name="connsiteX82" fmla="*/ 779313 w 4757035"/>
              <a:gd name="connsiteY82" fmla="*/ 1065310 h 4880939"/>
              <a:gd name="connsiteX83" fmla="*/ 722330 w 4757035"/>
              <a:gd name="connsiteY83" fmla="*/ 1120381 h 4880939"/>
              <a:gd name="connsiteX84" fmla="*/ 702471 w 4757035"/>
              <a:gd name="connsiteY84" fmla="*/ 1220528 h 4880939"/>
              <a:gd name="connsiteX85" fmla="*/ 663410 w 4757035"/>
              <a:gd name="connsiteY85" fmla="*/ 1287419 h 4880939"/>
              <a:gd name="connsiteX86" fmla="*/ 706301 w 4757035"/>
              <a:gd name="connsiteY86" fmla="*/ 1284828 h 4880939"/>
              <a:gd name="connsiteX87" fmla="*/ 709823 w 4757035"/>
              <a:gd name="connsiteY87" fmla="*/ 1271707 h 4880939"/>
              <a:gd name="connsiteX88" fmla="*/ 745671 w 4757035"/>
              <a:gd name="connsiteY88" fmla="*/ 1295353 h 4880939"/>
              <a:gd name="connsiteX89" fmla="*/ 703088 w 4757035"/>
              <a:gd name="connsiteY89" fmla="*/ 1375364 h 4880939"/>
              <a:gd name="connsiteX90" fmla="*/ 769672 w 4757035"/>
              <a:gd name="connsiteY90" fmla="*/ 1336922 h 4880939"/>
              <a:gd name="connsiteX91" fmla="*/ 793672 w 4757035"/>
              <a:gd name="connsiteY91" fmla="*/ 1378492 h 4880939"/>
              <a:gd name="connsiteX92" fmla="*/ 858976 w 4757035"/>
              <a:gd name="connsiteY92" fmla="*/ 1318618 h 4880939"/>
              <a:gd name="connsiteX93" fmla="*/ 1104525 w 4757035"/>
              <a:gd name="connsiteY93" fmla="*/ 1032741 h 4880939"/>
              <a:gd name="connsiteX94" fmla="*/ 1162786 w 4757035"/>
              <a:gd name="connsiteY94" fmla="*/ 999104 h 4880939"/>
              <a:gd name="connsiteX95" fmla="*/ 1173354 w 4757035"/>
              <a:gd name="connsiteY95" fmla="*/ 959747 h 4880939"/>
              <a:gd name="connsiteX96" fmla="*/ 1182955 w 4757035"/>
              <a:gd name="connsiteY96" fmla="*/ 976376 h 4880939"/>
              <a:gd name="connsiteX97" fmla="*/ 1246015 w 4757035"/>
              <a:gd name="connsiteY97" fmla="*/ 951052 h 4880939"/>
              <a:gd name="connsiteX98" fmla="*/ 1254338 w 4757035"/>
              <a:gd name="connsiteY98" fmla="*/ 946247 h 4880939"/>
              <a:gd name="connsiteX99" fmla="*/ 1266184 w 4757035"/>
              <a:gd name="connsiteY99" fmla="*/ 928324 h 4880939"/>
              <a:gd name="connsiteX100" fmla="*/ 1295645 w 4757035"/>
              <a:gd name="connsiteY100" fmla="*/ 844803 h 4880939"/>
              <a:gd name="connsiteX101" fmla="*/ 1337569 w 4757035"/>
              <a:gd name="connsiteY101" fmla="*/ 898193 h 4880939"/>
              <a:gd name="connsiteX102" fmla="*/ 1386228 w 4757035"/>
              <a:gd name="connsiteY102" fmla="*/ 847930 h 4880939"/>
              <a:gd name="connsiteX103" fmla="*/ 1364783 w 4757035"/>
              <a:gd name="connsiteY103" fmla="*/ 849226 h 4880939"/>
              <a:gd name="connsiteX104" fmla="*/ 1359983 w 4757035"/>
              <a:gd name="connsiteY104" fmla="*/ 840913 h 4880939"/>
              <a:gd name="connsiteX105" fmla="*/ 1407676 w 4757035"/>
              <a:gd name="connsiteY105" fmla="*/ 846633 h 4880939"/>
              <a:gd name="connsiteX106" fmla="*/ 1695455 w 4757035"/>
              <a:gd name="connsiteY106" fmla="*/ 691568 h 4880939"/>
              <a:gd name="connsiteX107" fmla="*/ 1684578 w 4757035"/>
              <a:gd name="connsiteY107" fmla="*/ 653508 h 4880939"/>
              <a:gd name="connsiteX108" fmla="*/ 1735791 w 4757035"/>
              <a:gd name="connsiteY108" fmla="*/ 646109 h 4880939"/>
              <a:gd name="connsiteX109" fmla="*/ 1720424 w 4757035"/>
              <a:gd name="connsiteY109" fmla="*/ 677152 h 4880939"/>
              <a:gd name="connsiteX110" fmla="*/ 1876313 w 4757035"/>
              <a:gd name="connsiteY110" fmla="*/ 620405 h 4880939"/>
              <a:gd name="connsiteX111" fmla="*/ 2203771 w 4757035"/>
              <a:gd name="connsiteY111" fmla="*/ 553284 h 4880939"/>
              <a:gd name="connsiteX112" fmla="*/ 2256263 w 4757035"/>
              <a:gd name="connsiteY112" fmla="*/ 567320 h 4880939"/>
              <a:gd name="connsiteX113" fmla="*/ 2246662 w 4757035"/>
              <a:gd name="connsiteY113" fmla="*/ 550692 h 4880939"/>
              <a:gd name="connsiteX114" fmla="*/ 2611553 w 4757035"/>
              <a:gd name="connsiteY114" fmla="*/ 606068 h 4880939"/>
              <a:gd name="connsiteX115" fmla="*/ 2592662 w 4757035"/>
              <a:gd name="connsiteY115" fmla="*/ 650230 h 4880939"/>
              <a:gd name="connsiteX116" fmla="*/ 2728692 w 4757035"/>
              <a:gd name="connsiteY116" fmla="*/ 693631 h 4880939"/>
              <a:gd name="connsiteX117" fmla="*/ 2723892 w 4757035"/>
              <a:gd name="connsiteY117" fmla="*/ 685318 h 4880939"/>
              <a:gd name="connsiteX118" fmla="*/ 2819276 w 4757035"/>
              <a:gd name="connsiteY118" fmla="*/ 696759 h 4880939"/>
              <a:gd name="connsiteX119" fmla="*/ 2884891 w 4757035"/>
              <a:gd name="connsiteY119" fmla="*/ 714302 h 4880939"/>
              <a:gd name="connsiteX120" fmla="*/ 3166550 w 4757035"/>
              <a:gd name="connsiteY120" fmla="*/ 817730 h 4880939"/>
              <a:gd name="connsiteX121" fmla="*/ 3377794 w 4757035"/>
              <a:gd name="connsiteY121" fmla="*/ 895303 h 4880939"/>
              <a:gd name="connsiteX122" fmla="*/ 3738810 w 4757035"/>
              <a:gd name="connsiteY122" fmla="*/ 1174620 h 4880939"/>
              <a:gd name="connsiteX123" fmla="*/ 3878979 w 4757035"/>
              <a:gd name="connsiteY123" fmla="*/ 1359739 h 4880939"/>
              <a:gd name="connsiteX124" fmla="*/ 4011795 w 4757035"/>
              <a:gd name="connsiteY124" fmla="*/ 1493675 h 4880939"/>
              <a:gd name="connsiteX125" fmla="*/ 4040596 w 4757035"/>
              <a:gd name="connsiteY125" fmla="*/ 1543560 h 4880939"/>
              <a:gd name="connsiteX126" fmla="*/ 4035795 w 4757035"/>
              <a:gd name="connsiteY126" fmla="*/ 1535245 h 4880939"/>
              <a:gd name="connsiteX127" fmla="*/ 4052440 w 4757035"/>
              <a:gd name="connsiteY127" fmla="*/ 1525635 h 4880939"/>
              <a:gd name="connsiteX128" fmla="*/ 4079303 w 4757035"/>
              <a:gd name="connsiteY128" fmla="*/ 1687489 h 4880939"/>
              <a:gd name="connsiteX129" fmla="*/ 4224891 w 4757035"/>
              <a:gd name="connsiteY129" fmla="*/ 2035757 h 4880939"/>
              <a:gd name="connsiteX130" fmla="*/ 4288876 w 4757035"/>
              <a:gd name="connsiteY130" fmla="*/ 2242690 h 4880939"/>
              <a:gd name="connsiteX131" fmla="*/ 4306182 w 4757035"/>
              <a:gd name="connsiteY131" fmla="*/ 2099676 h 4880939"/>
              <a:gd name="connsiteX132" fmla="*/ 4351630 w 4757035"/>
              <a:gd name="connsiteY132" fmla="*/ 2139948 h 4880939"/>
              <a:gd name="connsiteX133" fmla="*/ 4310058 w 4757035"/>
              <a:gd name="connsiteY133" fmla="*/ 1875735 h 4880939"/>
              <a:gd name="connsiteX134" fmla="*/ 4365102 w 4757035"/>
              <a:gd name="connsiteY134" fmla="*/ 1932637 h 4880939"/>
              <a:gd name="connsiteX135" fmla="*/ 4356782 w 4757035"/>
              <a:gd name="connsiteY135" fmla="*/ 1937441 h 4880939"/>
              <a:gd name="connsiteX136" fmla="*/ 4410199 w 4757035"/>
              <a:gd name="connsiteY136" fmla="*/ 2183731 h 4880939"/>
              <a:gd name="connsiteX137" fmla="*/ 4391306 w 4757035"/>
              <a:gd name="connsiteY137" fmla="*/ 2227894 h 4880939"/>
              <a:gd name="connsiteX138" fmla="*/ 4365060 w 4757035"/>
              <a:gd name="connsiteY138" fmla="*/ 2220876 h 4880939"/>
              <a:gd name="connsiteX139" fmla="*/ 4396062 w 4757035"/>
              <a:gd name="connsiteY139" fmla="*/ 2524447 h 4880939"/>
              <a:gd name="connsiteX140" fmla="*/ 4502632 w 4757035"/>
              <a:gd name="connsiteY140" fmla="*/ 2651367 h 4880939"/>
              <a:gd name="connsiteX141" fmla="*/ 4475110 w 4757035"/>
              <a:gd name="connsiteY141" fmla="*/ 2622917 h 4880939"/>
              <a:gd name="connsiteX142" fmla="*/ 4505186 w 4757035"/>
              <a:gd name="connsiteY142" fmla="*/ 2694235 h 4880939"/>
              <a:gd name="connsiteX143" fmla="*/ 4482772 w 4757035"/>
              <a:gd name="connsiteY143" fmla="*/ 2751515 h 4880939"/>
              <a:gd name="connsiteX144" fmla="*/ 4547726 w 4757035"/>
              <a:gd name="connsiteY144" fmla="*/ 2902465 h 4880939"/>
              <a:gd name="connsiteX145" fmla="*/ 4565341 w 4757035"/>
              <a:gd name="connsiteY145" fmla="*/ 2836868 h 4880939"/>
              <a:gd name="connsiteX146" fmla="*/ 4537158 w 4757035"/>
              <a:gd name="connsiteY146" fmla="*/ 2941822 h 4880939"/>
              <a:gd name="connsiteX147" fmla="*/ 4548035 w 4757035"/>
              <a:gd name="connsiteY147" fmla="*/ 2979882 h 4880939"/>
              <a:gd name="connsiteX148" fmla="*/ 4549620 w 4757035"/>
              <a:gd name="connsiteY148" fmla="*/ 3078735 h 4880939"/>
              <a:gd name="connsiteX149" fmla="*/ 4439134 w 4757035"/>
              <a:gd name="connsiteY149" fmla="*/ 3463994 h 4880939"/>
              <a:gd name="connsiteX150" fmla="*/ 4473704 w 4757035"/>
              <a:gd name="connsiteY150" fmla="*/ 3466206 h 4880939"/>
              <a:gd name="connsiteX151" fmla="*/ 4429841 w 4757035"/>
              <a:gd name="connsiteY151" fmla="*/ 3524786 h 4880939"/>
              <a:gd name="connsiteX152" fmla="*/ 4461252 w 4757035"/>
              <a:gd name="connsiteY152" fmla="*/ 3519121 h 4880939"/>
              <a:gd name="connsiteX153" fmla="*/ 4471040 w 4757035"/>
              <a:gd name="connsiteY153" fmla="*/ 3507991 h 4880939"/>
              <a:gd name="connsiteX154" fmla="*/ 4469140 w 4757035"/>
              <a:gd name="connsiteY154" fmla="*/ 3540895 h 4880939"/>
              <a:gd name="connsiteX155" fmla="*/ 4409983 w 4757035"/>
              <a:gd name="connsiteY155" fmla="*/ 3624933 h 4880939"/>
              <a:gd name="connsiteX156" fmla="*/ 4378935 w 4757035"/>
              <a:gd name="connsiteY156" fmla="*/ 3609603 h 4880939"/>
              <a:gd name="connsiteX157" fmla="*/ 4368367 w 4757035"/>
              <a:gd name="connsiteY157" fmla="*/ 3648960 h 4880939"/>
              <a:gd name="connsiteX158" fmla="*/ 4134004 w 4757035"/>
              <a:gd name="connsiteY158" fmla="*/ 4050313 h 4880939"/>
              <a:gd name="connsiteX159" fmla="*/ 3912148 w 4757035"/>
              <a:gd name="connsiteY159" fmla="*/ 4300342 h 4880939"/>
              <a:gd name="connsiteX160" fmla="*/ 3786334 w 4757035"/>
              <a:gd name="connsiteY160" fmla="*/ 4428404 h 4880939"/>
              <a:gd name="connsiteX161" fmla="*/ 3491508 w 4757035"/>
              <a:gd name="connsiteY161" fmla="*/ 4609709 h 4880939"/>
              <a:gd name="connsiteX162" fmla="*/ 3466948 w 4757035"/>
              <a:gd name="connsiteY162" fmla="*/ 4656969 h 4880939"/>
              <a:gd name="connsiteX163" fmla="*/ 3436640 w 4757035"/>
              <a:gd name="connsiteY163" fmla="*/ 4675468 h 4880939"/>
              <a:gd name="connsiteX164" fmla="*/ 3334650 w 4757035"/>
              <a:gd name="connsiteY164" fmla="*/ 4722442 h 4880939"/>
              <a:gd name="connsiteX165" fmla="*/ 3323772 w 4757035"/>
              <a:gd name="connsiteY165" fmla="*/ 4684380 h 4880939"/>
              <a:gd name="connsiteX166" fmla="*/ 3273836 w 4757035"/>
              <a:gd name="connsiteY166" fmla="*/ 4713211 h 4880939"/>
              <a:gd name="connsiteX167" fmla="*/ 3278635 w 4757035"/>
              <a:gd name="connsiteY167" fmla="*/ 4721524 h 4880939"/>
              <a:gd name="connsiteX168" fmla="*/ 3217820 w 4757035"/>
              <a:gd name="connsiteY168" fmla="*/ 4712296 h 4880939"/>
              <a:gd name="connsiteX169" fmla="*/ 3189327 w 4757035"/>
              <a:gd name="connsiteY169" fmla="*/ 4739831 h 4880939"/>
              <a:gd name="connsiteX170" fmla="*/ 3009437 w 4757035"/>
              <a:gd name="connsiteY170" fmla="*/ 4755009 h 4880939"/>
              <a:gd name="connsiteX171" fmla="*/ 2958224 w 4757035"/>
              <a:gd name="connsiteY171" fmla="*/ 4762408 h 4880939"/>
              <a:gd name="connsiteX172" fmla="*/ 2931976 w 4757035"/>
              <a:gd name="connsiteY172" fmla="*/ 4755391 h 4880939"/>
              <a:gd name="connsiteX173" fmla="*/ 2934530 w 4757035"/>
              <a:gd name="connsiteY173" fmla="*/ 4798256 h 4880939"/>
              <a:gd name="connsiteX174" fmla="*/ 2797223 w 4757035"/>
              <a:gd name="connsiteY174" fmla="*/ 4733422 h 4880939"/>
              <a:gd name="connsiteX175" fmla="*/ 2735440 w 4757035"/>
              <a:gd name="connsiteY175" fmla="*/ 4780179 h 4880939"/>
              <a:gd name="connsiteX176" fmla="*/ 2847469 w 4757035"/>
              <a:gd name="connsiteY176" fmla="*/ 4782010 h 4880939"/>
              <a:gd name="connsiteX177" fmla="*/ 2797533 w 4757035"/>
              <a:gd name="connsiteY177" fmla="*/ 4810841 h 4880939"/>
              <a:gd name="connsiteX178" fmla="*/ 2639088 w 4757035"/>
              <a:gd name="connsiteY178" fmla="*/ 4824722 h 4880939"/>
              <a:gd name="connsiteX179" fmla="*/ 2403183 w 4757035"/>
              <a:gd name="connsiteY179" fmla="*/ 4838986 h 4880939"/>
              <a:gd name="connsiteX180" fmla="*/ 2099417 w 4757035"/>
              <a:gd name="connsiteY180" fmla="*/ 4870257 h 4880939"/>
              <a:gd name="connsiteX181" fmla="*/ 1758527 w 4757035"/>
              <a:gd name="connsiteY181" fmla="*/ 4856451 h 4880939"/>
              <a:gd name="connsiteX182" fmla="*/ 1663144 w 4757035"/>
              <a:gd name="connsiteY182" fmla="*/ 4845010 h 4880939"/>
              <a:gd name="connsiteX183" fmla="*/ 1589205 w 4757035"/>
              <a:gd name="connsiteY183" fmla="*/ 4832271 h 4880939"/>
              <a:gd name="connsiteX184" fmla="*/ 1584406 w 4757035"/>
              <a:gd name="connsiteY184" fmla="*/ 4823958 h 4880939"/>
              <a:gd name="connsiteX185" fmla="*/ 1320669 w 4757035"/>
              <a:gd name="connsiteY185" fmla="*/ 4732352 h 4880939"/>
              <a:gd name="connsiteX186" fmla="*/ 1034209 w 4757035"/>
              <a:gd name="connsiteY186" fmla="*/ 4620607 h 4880939"/>
              <a:gd name="connsiteX187" fmla="*/ 746164 w 4757035"/>
              <a:gd name="connsiteY187" fmla="*/ 4410013 h 4880939"/>
              <a:gd name="connsiteX188" fmla="*/ 737841 w 4757035"/>
              <a:gd name="connsiteY188" fmla="*/ 4414819 h 4880939"/>
              <a:gd name="connsiteX189" fmla="*/ 649194 w 4757035"/>
              <a:gd name="connsiteY189" fmla="*/ 4299722 h 4880939"/>
              <a:gd name="connsiteX190" fmla="*/ 543902 w 4757035"/>
              <a:gd name="connsiteY190" fmla="*/ 4194233 h 4880939"/>
              <a:gd name="connsiteX191" fmla="*/ 412055 w 4757035"/>
              <a:gd name="connsiteY191" fmla="*/ 4004309 h 4880939"/>
              <a:gd name="connsiteX192" fmla="*/ 323409 w 4757035"/>
              <a:gd name="connsiteY192" fmla="*/ 3889211 h 4880939"/>
              <a:gd name="connsiteX193" fmla="*/ 275408 w 4757035"/>
              <a:gd name="connsiteY193" fmla="*/ 3806071 h 4880939"/>
              <a:gd name="connsiteX194" fmla="*/ 194777 w 4757035"/>
              <a:gd name="connsiteY194" fmla="*/ 3608752 h 4880939"/>
              <a:gd name="connsiteX195" fmla="*/ 121499 w 4757035"/>
              <a:gd name="connsiteY195" fmla="*/ 3462610 h 4880939"/>
              <a:gd name="connsiteX196" fmla="*/ 50159 w 4757035"/>
              <a:gd name="connsiteY196" fmla="*/ 3204497 h 4880939"/>
              <a:gd name="connsiteX197" fmla="*/ 39281 w 4757035"/>
              <a:gd name="connsiteY197" fmla="*/ 3166436 h 4880939"/>
              <a:gd name="connsiteX198" fmla="*/ 20741 w 4757035"/>
              <a:gd name="connsiteY198" fmla="*/ 2999776 h 4880939"/>
              <a:gd name="connsiteX199" fmla="*/ 33246 w 4757035"/>
              <a:gd name="connsiteY199" fmla="*/ 2848447 h 4880939"/>
              <a:gd name="connsiteX200" fmla="*/ 0 w 4757035"/>
              <a:gd name="connsiteY200" fmla="*/ 2579428 h 4880939"/>
              <a:gd name="connsiteX201" fmla="*/ 38090 w 4757035"/>
              <a:gd name="connsiteY201" fmla="*/ 2568521 h 4880939"/>
              <a:gd name="connsiteX202" fmla="*/ 9951 w 4757035"/>
              <a:gd name="connsiteY202" fmla="*/ 2385234 h 4880939"/>
              <a:gd name="connsiteX203" fmla="*/ 58962 w 4757035"/>
              <a:gd name="connsiteY203" fmla="*/ 2124147 h 4880939"/>
              <a:gd name="connsiteX204" fmla="*/ 321860 w 4757035"/>
              <a:gd name="connsiteY204" fmla="*/ 1407018 h 4880939"/>
              <a:gd name="connsiteX205" fmla="*/ 354843 w 4757035"/>
              <a:gd name="connsiteY205" fmla="*/ 1310378 h 4880939"/>
              <a:gd name="connsiteX206" fmla="*/ 448333 w 4757035"/>
              <a:gd name="connsiteY206" fmla="*/ 1145551 h 4880939"/>
              <a:gd name="connsiteX207" fmla="*/ 498272 w 4757035"/>
              <a:gd name="connsiteY207" fmla="*/ 1116719 h 4880939"/>
              <a:gd name="connsiteX208" fmla="*/ 480348 w 4757035"/>
              <a:gd name="connsiteY208" fmla="*/ 1104896 h 4880939"/>
              <a:gd name="connsiteX209" fmla="*/ 586961 w 4757035"/>
              <a:gd name="connsiteY209" fmla="*/ 943577 h 4880939"/>
              <a:gd name="connsiteX210" fmla="*/ 613206 w 4757035"/>
              <a:gd name="connsiteY210" fmla="*/ 950593 h 4880939"/>
              <a:gd name="connsiteX211" fmla="*/ 602638 w 4757035"/>
              <a:gd name="connsiteY211" fmla="*/ 989950 h 4880939"/>
              <a:gd name="connsiteX212" fmla="*/ 663144 w 4757035"/>
              <a:gd name="connsiteY212" fmla="*/ 921761 h 4880939"/>
              <a:gd name="connsiteX213" fmla="*/ 653545 w 4757035"/>
              <a:gd name="connsiteY213" fmla="*/ 905135 h 4880939"/>
              <a:gd name="connsiteX214" fmla="*/ 705728 w 4757035"/>
              <a:gd name="connsiteY214" fmla="*/ 841751 h 4880939"/>
              <a:gd name="connsiteX215" fmla="*/ 674990 w 4757035"/>
              <a:gd name="connsiteY215" fmla="*/ 903837 h 4880939"/>
              <a:gd name="connsiteX216" fmla="*/ 770067 w 4757035"/>
              <a:gd name="connsiteY216" fmla="*/ 837861 h 4880939"/>
              <a:gd name="connsiteX217" fmla="*/ 792480 w 4757035"/>
              <a:gd name="connsiteY217" fmla="*/ 780578 h 4880939"/>
              <a:gd name="connsiteX218" fmla="*/ 901646 w 4757035"/>
              <a:gd name="connsiteY218" fmla="*/ 662124 h 4880939"/>
              <a:gd name="connsiteX219" fmla="*/ 893324 w 4757035"/>
              <a:gd name="connsiteY219" fmla="*/ 666929 h 4880939"/>
              <a:gd name="connsiteX220" fmla="*/ 964398 w 4757035"/>
              <a:gd name="connsiteY220" fmla="*/ 559383 h 4880939"/>
              <a:gd name="connsiteX221" fmla="*/ 976246 w 4757035"/>
              <a:gd name="connsiteY221" fmla="*/ 541459 h 4880939"/>
              <a:gd name="connsiteX222" fmla="*/ 1613589 w 4757035"/>
              <a:gd name="connsiteY222" fmla="*/ 184573 h 4880939"/>
              <a:gd name="connsiteX223" fmla="*/ 1605266 w 4757035"/>
              <a:gd name="connsiteY223" fmla="*/ 189378 h 4880939"/>
              <a:gd name="connsiteX224" fmla="*/ 1764679 w 4757035"/>
              <a:gd name="connsiteY224" fmla="*/ 119512 h 4880939"/>
              <a:gd name="connsiteX225" fmla="*/ 1893356 w 4757035"/>
              <a:gd name="connsiteY225" fmla="*/ 111731 h 4880939"/>
              <a:gd name="connsiteX226" fmla="*/ 2009876 w 4757035"/>
              <a:gd name="connsiteY226" fmla="*/ 44459 h 4880939"/>
              <a:gd name="connsiteX227" fmla="*/ 2151674 w 4757035"/>
              <a:gd name="connsiteY227" fmla="*/ 40189 h 4880939"/>
              <a:gd name="connsiteX228" fmla="*/ 2296996 w 4757035"/>
              <a:gd name="connsiteY228" fmla="*/ 22798 h 4880939"/>
              <a:gd name="connsiteX229" fmla="*/ 2332843 w 4757035"/>
              <a:gd name="connsiteY229" fmla="*/ 46442 h 4880939"/>
              <a:gd name="connsiteX230" fmla="*/ 2330288 w 4757035"/>
              <a:gd name="connsiteY230" fmla="*/ 3577 h 4880939"/>
              <a:gd name="connsiteX231" fmla="*/ 2366134 w 4757035"/>
              <a:gd name="connsiteY231" fmla="*/ 27221 h 4880939"/>
              <a:gd name="connsiteX232" fmla="*/ 2369657 w 4757035"/>
              <a:gd name="connsiteY232" fmla="*/ 14103 h 4880939"/>
              <a:gd name="connsiteX233" fmla="*/ 2478648 w 4757035"/>
              <a:gd name="connsiteY233" fmla="*/ 1059 h 48809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Lst>
            <a:rect l="l" t="t" r="r" b="b"/>
            <a:pathLst>
              <a:path w="4757035" h="4880939">
                <a:moveTo>
                  <a:pt x="4471457" y="3500759"/>
                </a:moveTo>
                <a:lnTo>
                  <a:pt x="4475222" y="3503244"/>
                </a:lnTo>
                <a:lnTo>
                  <a:pt x="4475172" y="3503290"/>
                </a:lnTo>
                <a:lnTo>
                  <a:pt x="4471040" y="3507991"/>
                </a:lnTo>
                <a:close/>
                <a:moveTo>
                  <a:pt x="4663897" y="3046013"/>
                </a:moveTo>
                <a:cubicBezTo>
                  <a:pt x="4714142" y="3094599"/>
                  <a:pt x="4604668" y="3135635"/>
                  <a:pt x="4651391" y="3197342"/>
                </a:cubicBezTo>
                <a:cubicBezTo>
                  <a:pt x="4671559" y="3174611"/>
                  <a:pt x="4724052" y="3188646"/>
                  <a:pt x="4708374" y="3142271"/>
                </a:cubicBezTo>
                <a:cubicBezTo>
                  <a:pt x="4715420" y="3116033"/>
                  <a:pt x="4730787" y="3084989"/>
                  <a:pt x="4757035" y="3092006"/>
                </a:cubicBezTo>
                <a:cubicBezTo>
                  <a:pt x="4757035" y="3092006"/>
                  <a:pt x="4757035" y="3092006"/>
                  <a:pt x="4747743" y="3152797"/>
                </a:cubicBezTo>
                <a:cubicBezTo>
                  <a:pt x="4747743" y="3152797"/>
                  <a:pt x="4747743" y="3152797"/>
                  <a:pt x="4721497" y="3145779"/>
                </a:cubicBezTo>
                <a:cubicBezTo>
                  <a:pt x="4721497" y="3145779"/>
                  <a:pt x="4721497" y="3145779"/>
                  <a:pt x="4713484" y="3228003"/>
                </a:cubicBezTo>
                <a:cubicBezTo>
                  <a:pt x="4713484" y="3228003"/>
                  <a:pt x="4713484" y="3228003"/>
                  <a:pt x="4695559" y="3216181"/>
                </a:cubicBezTo>
                <a:cubicBezTo>
                  <a:pt x="4675391" y="3238910"/>
                  <a:pt x="4686269" y="3276971"/>
                  <a:pt x="4656498" y="3283073"/>
                </a:cubicBezTo>
                <a:cubicBezTo>
                  <a:pt x="4656498" y="3283073"/>
                  <a:pt x="4656498" y="3283073"/>
                  <a:pt x="4648175" y="3287878"/>
                </a:cubicBezTo>
                <a:cubicBezTo>
                  <a:pt x="4667068" y="3243715"/>
                  <a:pt x="4645621" y="3245013"/>
                  <a:pt x="4634746" y="3206952"/>
                </a:cubicBezTo>
                <a:cubicBezTo>
                  <a:pt x="4619375" y="3237995"/>
                  <a:pt x="4560146" y="3327617"/>
                  <a:pt x="4642408" y="3335550"/>
                </a:cubicBezTo>
                <a:cubicBezTo>
                  <a:pt x="4587670" y="3356068"/>
                  <a:pt x="4619992" y="3392831"/>
                  <a:pt x="4583179" y="3425172"/>
                </a:cubicBezTo>
                <a:cubicBezTo>
                  <a:pt x="4578378" y="3416857"/>
                  <a:pt x="4586701" y="3412052"/>
                  <a:pt x="4573579" y="3408544"/>
                </a:cubicBezTo>
                <a:cubicBezTo>
                  <a:pt x="4573579" y="3408544"/>
                  <a:pt x="4573579" y="3408544"/>
                  <a:pt x="4555655" y="3396721"/>
                </a:cubicBezTo>
                <a:cubicBezTo>
                  <a:pt x="4566534" y="3434782"/>
                  <a:pt x="4544118" y="3492064"/>
                  <a:pt x="4519148" y="3506480"/>
                </a:cubicBezTo>
                <a:cubicBezTo>
                  <a:pt x="4519148" y="3506480"/>
                  <a:pt x="4519148" y="3506480"/>
                  <a:pt x="4512105" y="3532718"/>
                </a:cubicBezTo>
                <a:cubicBezTo>
                  <a:pt x="4512105" y="3532718"/>
                  <a:pt x="4512105" y="3532718"/>
                  <a:pt x="4494180" y="3520896"/>
                </a:cubicBezTo>
                <a:cubicBezTo>
                  <a:pt x="4494180" y="3520896"/>
                  <a:pt x="4494180" y="3520896"/>
                  <a:pt x="4489380" y="3512582"/>
                </a:cubicBezTo>
                <a:cubicBezTo>
                  <a:pt x="4489380" y="3512582"/>
                  <a:pt x="4489380" y="3512582"/>
                  <a:pt x="4487141" y="3511104"/>
                </a:cubicBezTo>
                <a:lnTo>
                  <a:pt x="4475222" y="3503244"/>
                </a:lnTo>
                <a:lnTo>
                  <a:pt x="4488104" y="3491148"/>
                </a:lnTo>
                <a:cubicBezTo>
                  <a:pt x="4497395" y="3430357"/>
                  <a:pt x="4577102" y="3395425"/>
                  <a:pt x="4555347" y="3319304"/>
                </a:cubicBezTo>
                <a:cubicBezTo>
                  <a:pt x="4562392" y="3293065"/>
                  <a:pt x="4619375" y="3237995"/>
                  <a:pt x="4587052" y="3201230"/>
                </a:cubicBezTo>
                <a:cubicBezTo>
                  <a:pt x="4654913" y="3184221"/>
                  <a:pt x="4631882" y="3086665"/>
                  <a:pt x="4663897" y="3046013"/>
                </a:cubicBezTo>
                <a:close/>
                <a:moveTo>
                  <a:pt x="3137428" y="238715"/>
                </a:moveTo>
                <a:cubicBezTo>
                  <a:pt x="3139510" y="237512"/>
                  <a:pt x="3142789" y="238388"/>
                  <a:pt x="3145190" y="242546"/>
                </a:cubicBezTo>
                <a:lnTo>
                  <a:pt x="3137315" y="240441"/>
                </a:lnTo>
                <a:close/>
                <a:moveTo>
                  <a:pt x="2478648" y="1059"/>
                </a:moveTo>
                <a:cubicBezTo>
                  <a:pt x="2516497" y="4149"/>
                  <a:pt x="2552585" y="13797"/>
                  <a:pt x="2577069" y="27375"/>
                </a:cubicBezTo>
                <a:cubicBezTo>
                  <a:pt x="2558178" y="71537"/>
                  <a:pt x="2468563" y="12426"/>
                  <a:pt x="2444872" y="48273"/>
                </a:cubicBezTo>
                <a:cubicBezTo>
                  <a:pt x="2431749" y="44764"/>
                  <a:pt x="2425672" y="15018"/>
                  <a:pt x="2409025" y="24629"/>
                </a:cubicBezTo>
                <a:cubicBezTo>
                  <a:pt x="2409025" y="24629"/>
                  <a:pt x="2409025" y="24629"/>
                  <a:pt x="2410302" y="46063"/>
                </a:cubicBezTo>
                <a:cubicBezTo>
                  <a:pt x="2410302" y="46063"/>
                  <a:pt x="2410302" y="46063"/>
                  <a:pt x="2354289" y="45147"/>
                </a:cubicBezTo>
                <a:cubicBezTo>
                  <a:pt x="2387888" y="103343"/>
                  <a:pt x="2273304" y="58645"/>
                  <a:pt x="2344995" y="105936"/>
                </a:cubicBezTo>
                <a:cubicBezTo>
                  <a:pt x="2446456" y="147124"/>
                  <a:pt x="2549856" y="76342"/>
                  <a:pt x="2627624" y="153379"/>
                </a:cubicBezTo>
                <a:cubicBezTo>
                  <a:pt x="2670518" y="150787"/>
                  <a:pt x="2696762" y="157803"/>
                  <a:pt x="2732608" y="181449"/>
                </a:cubicBezTo>
                <a:cubicBezTo>
                  <a:pt x="2731331" y="160015"/>
                  <a:pt x="2776469" y="122871"/>
                  <a:pt x="2808792" y="159635"/>
                </a:cubicBezTo>
                <a:cubicBezTo>
                  <a:pt x="2808792" y="159635"/>
                  <a:pt x="2808792" y="159635"/>
                  <a:pt x="2810069" y="181067"/>
                </a:cubicBezTo>
                <a:cubicBezTo>
                  <a:pt x="2845915" y="204713"/>
                  <a:pt x="2902899" y="149643"/>
                  <a:pt x="2931699" y="199526"/>
                </a:cubicBezTo>
                <a:cubicBezTo>
                  <a:pt x="2913777" y="187705"/>
                  <a:pt x="2918576" y="196018"/>
                  <a:pt x="2910253" y="200823"/>
                </a:cubicBezTo>
                <a:cubicBezTo>
                  <a:pt x="2910253" y="200823"/>
                  <a:pt x="2910253" y="200823"/>
                  <a:pt x="2906730" y="213941"/>
                </a:cubicBezTo>
                <a:cubicBezTo>
                  <a:pt x="2981945" y="248114"/>
                  <a:pt x="3028051" y="154984"/>
                  <a:pt x="3092699" y="228512"/>
                </a:cubicBezTo>
                <a:cubicBezTo>
                  <a:pt x="3092699" y="228512"/>
                  <a:pt x="3092699" y="228512"/>
                  <a:pt x="3089174" y="241632"/>
                </a:cubicBezTo>
                <a:cubicBezTo>
                  <a:pt x="3089174" y="241632"/>
                  <a:pt x="3089174" y="241632"/>
                  <a:pt x="3115422" y="248649"/>
                </a:cubicBezTo>
                <a:cubicBezTo>
                  <a:pt x="3115422" y="248649"/>
                  <a:pt x="3115422" y="248649"/>
                  <a:pt x="3118942" y="235529"/>
                </a:cubicBezTo>
                <a:cubicBezTo>
                  <a:pt x="3118942" y="235529"/>
                  <a:pt x="3118942" y="235529"/>
                  <a:pt x="3122225" y="236408"/>
                </a:cubicBezTo>
                <a:lnTo>
                  <a:pt x="3137315" y="240441"/>
                </a:lnTo>
                <a:lnTo>
                  <a:pt x="3136867" y="247352"/>
                </a:lnTo>
                <a:cubicBezTo>
                  <a:pt x="3136867" y="247352"/>
                  <a:pt x="3136867" y="247352"/>
                  <a:pt x="3165667" y="297235"/>
                </a:cubicBezTo>
                <a:cubicBezTo>
                  <a:pt x="3184558" y="253073"/>
                  <a:pt x="3228729" y="271913"/>
                  <a:pt x="3256251" y="300362"/>
                </a:cubicBezTo>
                <a:cubicBezTo>
                  <a:pt x="3269375" y="303872"/>
                  <a:pt x="3240573" y="253987"/>
                  <a:pt x="3268097" y="282439"/>
                </a:cubicBezTo>
                <a:cubicBezTo>
                  <a:pt x="3277697" y="299067"/>
                  <a:pt x="3270651" y="325304"/>
                  <a:pt x="3267129" y="338424"/>
                </a:cubicBezTo>
                <a:cubicBezTo>
                  <a:pt x="3194775" y="424538"/>
                  <a:pt x="3117974" y="291515"/>
                  <a:pt x="3054914" y="316838"/>
                </a:cubicBezTo>
                <a:cubicBezTo>
                  <a:pt x="3027390" y="288387"/>
                  <a:pt x="2989300" y="299294"/>
                  <a:pt x="2987054" y="333846"/>
                </a:cubicBezTo>
                <a:cubicBezTo>
                  <a:pt x="2967855" y="300591"/>
                  <a:pt x="2970407" y="343457"/>
                  <a:pt x="2960807" y="326829"/>
                </a:cubicBezTo>
                <a:cubicBezTo>
                  <a:pt x="2959532" y="305396"/>
                  <a:pt x="2933284" y="298379"/>
                  <a:pt x="2915361" y="286556"/>
                </a:cubicBezTo>
                <a:cubicBezTo>
                  <a:pt x="2883038" y="249791"/>
                  <a:pt x="2875025" y="332015"/>
                  <a:pt x="2842700" y="295251"/>
                </a:cubicBezTo>
                <a:cubicBezTo>
                  <a:pt x="2807825" y="215621"/>
                  <a:pt x="2902239" y="283048"/>
                  <a:pt x="2908006" y="235376"/>
                </a:cubicBezTo>
                <a:cubicBezTo>
                  <a:pt x="2849438" y="191595"/>
                  <a:pt x="2753086" y="236137"/>
                  <a:pt x="2719486" y="177941"/>
                </a:cubicBezTo>
                <a:cubicBezTo>
                  <a:pt x="2657702" y="224696"/>
                  <a:pt x="2652594" y="138963"/>
                  <a:pt x="2577688" y="182210"/>
                </a:cubicBezTo>
                <a:cubicBezTo>
                  <a:pt x="2490625" y="165965"/>
                  <a:pt x="2371550" y="190371"/>
                  <a:pt x="2292812" y="169320"/>
                </a:cubicBezTo>
                <a:cubicBezTo>
                  <a:pt x="2292812" y="169320"/>
                  <a:pt x="2292812" y="169320"/>
                  <a:pt x="2274890" y="157499"/>
                </a:cubicBezTo>
                <a:cubicBezTo>
                  <a:pt x="2247674" y="206467"/>
                  <a:pt x="2186860" y="197236"/>
                  <a:pt x="2143968" y="199831"/>
                </a:cubicBezTo>
                <a:cubicBezTo>
                  <a:pt x="1905818" y="248645"/>
                  <a:pt x="1651020" y="307071"/>
                  <a:pt x="1442948" y="427201"/>
                </a:cubicBezTo>
                <a:cubicBezTo>
                  <a:pt x="1452549" y="443829"/>
                  <a:pt x="1427579" y="458246"/>
                  <a:pt x="1414455" y="454736"/>
                </a:cubicBezTo>
                <a:cubicBezTo>
                  <a:pt x="1370287" y="435896"/>
                  <a:pt x="1343072" y="484865"/>
                  <a:pt x="1322903" y="507593"/>
                </a:cubicBezTo>
                <a:cubicBezTo>
                  <a:pt x="1294411" y="535130"/>
                  <a:pt x="1342104" y="540850"/>
                  <a:pt x="1305288" y="573190"/>
                </a:cubicBezTo>
                <a:cubicBezTo>
                  <a:pt x="1271997" y="592410"/>
                  <a:pt x="1259843" y="532917"/>
                  <a:pt x="1227828" y="573572"/>
                </a:cubicBezTo>
                <a:cubicBezTo>
                  <a:pt x="1229104" y="595004"/>
                  <a:pt x="1248305" y="628260"/>
                  <a:pt x="1273275" y="613844"/>
                </a:cubicBezTo>
                <a:cubicBezTo>
                  <a:pt x="1248305" y="628260"/>
                  <a:pt x="1226859" y="629556"/>
                  <a:pt x="1220781" y="599809"/>
                </a:cubicBezTo>
                <a:cubicBezTo>
                  <a:pt x="1183969" y="632150"/>
                  <a:pt x="1169876" y="684626"/>
                  <a:pt x="1123460" y="700339"/>
                </a:cubicBezTo>
                <a:cubicBezTo>
                  <a:pt x="1123460" y="700339"/>
                  <a:pt x="1123460" y="700339"/>
                  <a:pt x="1133059" y="716966"/>
                </a:cubicBezTo>
                <a:cubicBezTo>
                  <a:pt x="1117692" y="748010"/>
                  <a:pt x="1054323" y="695913"/>
                  <a:pt x="1066476" y="755408"/>
                </a:cubicBezTo>
                <a:cubicBezTo>
                  <a:pt x="1022308" y="736568"/>
                  <a:pt x="1052386" y="807885"/>
                  <a:pt x="1032217" y="830614"/>
                </a:cubicBezTo>
                <a:cubicBezTo>
                  <a:pt x="1017817" y="805672"/>
                  <a:pt x="992847" y="820089"/>
                  <a:pt x="967879" y="834504"/>
                </a:cubicBezTo>
                <a:cubicBezTo>
                  <a:pt x="926264" y="858531"/>
                  <a:pt x="930095" y="922829"/>
                  <a:pt x="865757" y="926720"/>
                </a:cubicBezTo>
                <a:cubicBezTo>
                  <a:pt x="863512" y="961271"/>
                  <a:pt x="873112" y="977899"/>
                  <a:pt x="839819" y="997121"/>
                </a:cubicBezTo>
                <a:cubicBezTo>
                  <a:pt x="801729" y="1008029"/>
                  <a:pt x="771958" y="1014130"/>
                  <a:pt x="779313" y="1065310"/>
                </a:cubicBezTo>
                <a:cubicBezTo>
                  <a:pt x="744745" y="1063097"/>
                  <a:pt x="773545" y="1112980"/>
                  <a:pt x="722330" y="1120381"/>
                </a:cubicBezTo>
                <a:cubicBezTo>
                  <a:pt x="749852" y="1148830"/>
                  <a:pt x="709516" y="1194289"/>
                  <a:pt x="702471" y="1220528"/>
                </a:cubicBezTo>
                <a:cubicBezTo>
                  <a:pt x="685824" y="1230139"/>
                  <a:pt x="657333" y="1257673"/>
                  <a:pt x="663410" y="1287419"/>
                </a:cubicBezTo>
                <a:cubicBezTo>
                  <a:pt x="668210" y="1295733"/>
                  <a:pt x="694455" y="1302751"/>
                  <a:pt x="706301" y="1284828"/>
                </a:cubicBezTo>
                <a:cubicBezTo>
                  <a:pt x="706301" y="1284828"/>
                  <a:pt x="706301" y="1284828"/>
                  <a:pt x="709823" y="1271707"/>
                </a:cubicBezTo>
                <a:cubicBezTo>
                  <a:pt x="722947" y="1275217"/>
                  <a:pt x="736071" y="1278724"/>
                  <a:pt x="745671" y="1295353"/>
                </a:cubicBezTo>
                <a:cubicBezTo>
                  <a:pt x="725501" y="1318082"/>
                  <a:pt x="683887" y="1342108"/>
                  <a:pt x="703088" y="1375364"/>
                </a:cubicBezTo>
                <a:cubicBezTo>
                  <a:pt x="738933" y="1399009"/>
                  <a:pt x="725501" y="1318082"/>
                  <a:pt x="769672" y="1336922"/>
                </a:cubicBezTo>
                <a:cubicBezTo>
                  <a:pt x="757824" y="1354847"/>
                  <a:pt x="784072" y="1361864"/>
                  <a:pt x="793672" y="1378492"/>
                </a:cubicBezTo>
                <a:cubicBezTo>
                  <a:pt x="804239" y="1339133"/>
                  <a:pt x="843608" y="1349662"/>
                  <a:pt x="858976" y="1318618"/>
                </a:cubicBezTo>
                <a:cubicBezTo>
                  <a:pt x="957575" y="1239521"/>
                  <a:pt x="988004" y="1100015"/>
                  <a:pt x="1104525" y="1032741"/>
                </a:cubicBezTo>
                <a:cubicBezTo>
                  <a:pt x="1098448" y="1002995"/>
                  <a:pt x="1133019" y="1005207"/>
                  <a:pt x="1162786" y="999104"/>
                </a:cubicBezTo>
                <a:cubicBezTo>
                  <a:pt x="1179432" y="989494"/>
                  <a:pt x="1182955" y="976376"/>
                  <a:pt x="1173354" y="959747"/>
                </a:cubicBezTo>
                <a:cubicBezTo>
                  <a:pt x="1173354" y="959747"/>
                  <a:pt x="1173354" y="959747"/>
                  <a:pt x="1182955" y="976376"/>
                </a:cubicBezTo>
                <a:cubicBezTo>
                  <a:pt x="1182955" y="976376"/>
                  <a:pt x="1182955" y="976376"/>
                  <a:pt x="1246015" y="951052"/>
                </a:cubicBezTo>
                <a:cubicBezTo>
                  <a:pt x="1246015" y="951052"/>
                  <a:pt x="1246015" y="951052"/>
                  <a:pt x="1254338" y="946247"/>
                </a:cubicBezTo>
                <a:cubicBezTo>
                  <a:pt x="1284106" y="940145"/>
                  <a:pt x="1262661" y="941442"/>
                  <a:pt x="1266184" y="928324"/>
                </a:cubicBezTo>
                <a:cubicBezTo>
                  <a:pt x="1273231" y="902084"/>
                  <a:pt x="1323169" y="873252"/>
                  <a:pt x="1295645" y="844803"/>
                </a:cubicBezTo>
                <a:cubicBezTo>
                  <a:pt x="1321890" y="851820"/>
                  <a:pt x="1286353" y="905592"/>
                  <a:pt x="1337569" y="898193"/>
                </a:cubicBezTo>
                <a:cubicBezTo>
                  <a:pt x="1354213" y="888584"/>
                  <a:pt x="1382706" y="861050"/>
                  <a:pt x="1386228" y="847930"/>
                </a:cubicBezTo>
                <a:cubicBezTo>
                  <a:pt x="1373105" y="844421"/>
                  <a:pt x="1373105" y="844421"/>
                  <a:pt x="1364783" y="849226"/>
                </a:cubicBezTo>
                <a:cubicBezTo>
                  <a:pt x="1364783" y="849226"/>
                  <a:pt x="1364783" y="849226"/>
                  <a:pt x="1359983" y="840913"/>
                </a:cubicBezTo>
                <a:cubicBezTo>
                  <a:pt x="1368306" y="836108"/>
                  <a:pt x="1393276" y="821691"/>
                  <a:pt x="1407676" y="846633"/>
                </a:cubicBezTo>
                <a:cubicBezTo>
                  <a:pt x="1520673" y="792478"/>
                  <a:pt x="1584702" y="711171"/>
                  <a:pt x="1695455" y="691568"/>
                </a:cubicBezTo>
                <a:cubicBezTo>
                  <a:pt x="1695455" y="691568"/>
                  <a:pt x="1695455" y="691568"/>
                  <a:pt x="1684578" y="653508"/>
                </a:cubicBezTo>
                <a:cubicBezTo>
                  <a:pt x="1684578" y="653508"/>
                  <a:pt x="1684578" y="653508"/>
                  <a:pt x="1735791" y="646109"/>
                </a:cubicBezTo>
                <a:cubicBezTo>
                  <a:pt x="1735791" y="646109"/>
                  <a:pt x="1735791" y="646109"/>
                  <a:pt x="1720424" y="677152"/>
                </a:cubicBezTo>
                <a:cubicBezTo>
                  <a:pt x="1779962" y="664949"/>
                  <a:pt x="1815498" y="611177"/>
                  <a:pt x="1876313" y="620405"/>
                </a:cubicBezTo>
                <a:cubicBezTo>
                  <a:pt x="1972665" y="575861"/>
                  <a:pt x="2100065" y="546648"/>
                  <a:pt x="2203771" y="553284"/>
                </a:cubicBezTo>
                <a:cubicBezTo>
                  <a:pt x="2228739" y="538869"/>
                  <a:pt x="2239617" y="576931"/>
                  <a:pt x="2256263" y="567320"/>
                </a:cubicBezTo>
                <a:cubicBezTo>
                  <a:pt x="2256263" y="567320"/>
                  <a:pt x="2256263" y="567320"/>
                  <a:pt x="2246662" y="550692"/>
                </a:cubicBezTo>
                <a:cubicBezTo>
                  <a:pt x="2376616" y="564345"/>
                  <a:pt x="2554920" y="450317"/>
                  <a:pt x="2611553" y="606068"/>
                </a:cubicBezTo>
                <a:cubicBezTo>
                  <a:pt x="2611553" y="606068"/>
                  <a:pt x="2611553" y="606068"/>
                  <a:pt x="2592662" y="650230"/>
                </a:cubicBezTo>
                <a:cubicBezTo>
                  <a:pt x="2635553" y="647638"/>
                  <a:pt x="2676199" y="679598"/>
                  <a:pt x="2728692" y="693631"/>
                </a:cubicBezTo>
                <a:cubicBezTo>
                  <a:pt x="2728692" y="693631"/>
                  <a:pt x="2728692" y="693631"/>
                  <a:pt x="2723892" y="685318"/>
                </a:cubicBezTo>
                <a:cubicBezTo>
                  <a:pt x="2761982" y="674411"/>
                  <a:pt x="2782460" y="729099"/>
                  <a:pt x="2819276" y="696759"/>
                </a:cubicBezTo>
                <a:cubicBezTo>
                  <a:pt x="2817028" y="731312"/>
                  <a:pt x="2864721" y="737032"/>
                  <a:pt x="2884891" y="714302"/>
                </a:cubicBezTo>
                <a:cubicBezTo>
                  <a:pt x="2986350" y="755491"/>
                  <a:pt x="3085257" y="753814"/>
                  <a:pt x="3166550" y="817730"/>
                </a:cubicBezTo>
                <a:cubicBezTo>
                  <a:pt x="3232164" y="835274"/>
                  <a:pt x="3312180" y="877759"/>
                  <a:pt x="3377794" y="895303"/>
                </a:cubicBezTo>
                <a:cubicBezTo>
                  <a:pt x="3508055" y="986374"/>
                  <a:pt x="3640562" y="1042895"/>
                  <a:pt x="3738810" y="1174620"/>
                </a:cubicBezTo>
                <a:cubicBezTo>
                  <a:pt x="3760563" y="1250743"/>
                  <a:pt x="3878669" y="1282320"/>
                  <a:pt x="3878979" y="1359739"/>
                </a:cubicBezTo>
                <a:cubicBezTo>
                  <a:pt x="3924427" y="1400011"/>
                  <a:pt x="3944902" y="1454700"/>
                  <a:pt x="4011795" y="1493675"/>
                </a:cubicBezTo>
                <a:cubicBezTo>
                  <a:pt x="4021395" y="1510303"/>
                  <a:pt x="4002502" y="1554466"/>
                  <a:pt x="4040596" y="1543560"/>
                </a:cubicBezTo>
                <a:cubicBezTo>
                  <a:pt x="4040596" y="1543560"/>
                  <a:pt x="4048918" y="1538755"/>
                  <a:pt x="4035795" y="1535245"/>
                </a:cubicBezTo>
                <a:cubicBezTo>
                  <a:pt x="4035795" y="1535245"/>
                  <a:pt x="4035795" y="1535245"/>
                  <a:pt x="4052440" y="1525635"/>
                </a:cubicBezTo>
                <a:cubicBezTo>
                  <a:pt x="4028748" y="1561484"/>
                  <a:pt x="4085070" y="1639817"/>
                  <a:pt x="4079303" y="1687489"/>
                </a:cubicBezTo>
                <a:cubicBezTo>
                  <a:pt x="4201241" y="1783365"/>
                  <a:pt x="4132720" y="1933779"/>
                  <a:pt x="4224891" y="2035757"/>
                </a:cubicBezTo>
                <a:cubicBezTo>
                  <a:pt x="4228722" y="2100059"/>
                  <a:pt x="4250476" y="2176178"/>
                  <a:pt x="4288876" y="2242690"/>
                </a:cubicBezTo>
                <a:cubicBezTo>
                  <a:pt x="4302967" y="2190215"/>
                  <a:pt x="4220399" y="2104864"/>
                  <a:pt x="4306182" y="2099676"/>
                </a:cubicBezTo>
                <a:cubicBezTo>
                  <a:pt x="4340751" y="2101889"/>
                  <a:pt x="4333705" y="2128126"/>
                  <a:pt x="4351630" y="2139948"/>
                </a:cubicBezTo>
                <a:cubicBezTo>
                  <a:pt x="4367966" y="2052921"/>
                  <a:pt x="4344934" y="1955366"/>
                  <a:pt x="4310058" y="1875735"/>
                </a:cubicBezTo>
                <a:cubicBezTo>
                  <a:pt x="4341102" y="1891067"/>
                  <a:pt x="4359026" y="1902888"/>
                  <a:pt x="4365102" y="1932637"/>
                </a:cubicBezTo>
                <a:cubicBezTo>
                  <a:pt x="4365102" y="1932637"/>
                  <a:pt x="4365102" y="1932637"/>
                  <a:pt x="4356782" y="1937441"/>
                </a:cubicBezTo>
                <a:cubicBezTo>
                  <a:pt x="4378535" y="2013564"/>
                  <a:pt x="4375320" y="2104099"/>
                  <a:pt x="4410199" y="2183731"/>
                </a:cubicBezTo>
                <a:cubicBezTo>
                  <a:pt x="4410199" y="2183731"/>
                  <a:pt x="4410199" y="2183731"/>
                  <a:pt x="4391306" y="2227894"/>
                </a:cubicBezTo>
                <a:cubicBezTo>
                  <a:pt x="4391306" y="2227894"/>
                  <a:pt x="4391306" y="2227894"/>
                  <a:pt x="4365060" y="2220876"/>
                </a:cubicBezTo>
                <a:cubicBezTo>
                  <a:pt x="4363123" y="2332848"/>
                  <a:pt x="4356385" y="2436505"/>
                  <a:pt x="4396062" y="2524447"/>
                </a:cubicBezTo>
                <a:cubicBezTo>
                  <a:pt x="4411739" y="2570822"/>
                  <a:pt x="4527293" y="2559534"/>
                  <a:pt x="4502632" y="2651367"/>
                </a:cubicBezTo>
                <a:cubicBezTo>
                  <a:pt x="4494309" y="2656172"/>
                  <a:pt x="4504878" y="2616815"/>
                  <a:pt x="4475110" y="2622917"/>
                </a:cubicBezTo>
                <a:cubicBezTo>
                  <a:pt x="4468063" y="2649157"/>
                  <a:pt x="4482463" y="2674099"/>
                  <a:pt x="4505186" y="2694235"/>
                </a:cubicBezTo>
                <a:cubicBezTo>
                  <a:pt x="4457495" y="2688514"/>
                  <a:pt x="4520863" y="2740610"/>
                  <a:pt x="4482772" y="2751515"/>
                </a:cubicBezTo>
                <a:cubicBezTo>
                  <a:pt x="4490125" y="2802697"/>
                  <a:pt x="4510602" y="2857385"/>
                  <a:pt x="4547726" y="2902465"/>
                </a:cubicBezTo>
                <a:cubicBezTo>
                  <a:pt x="4563096" y="2871420"/>
                  <a:pt x="4527249" y="2847774"/>
                  <a:pt x="4565341" y="2836868"/>
                </a:cubicBezTo>
                <a:cubicBezTo>
                  <a:pt x="4592863" y="2865318"/>
                  <a:pt x="4547726" y="2902465"/>
                  <a:pt x="4537158" y="2941822"/>
                </a:cubicBezTo>
                <a:cubicBezTo>
                  <a:pt x="4521790" y="2972866"/>
                  <a:pt x="4526590" y="2981179"/>
                  <a:pt x="4548035" y="2979882"/>
                </a:cubicBezTo>
                <a:cubicBezTo>
                  <a:pt x="4501620" y="2995595"/>
                  <a:pt x="4538744" y="3040672"/>
                  <a:pt x="4549620" y="3078735"/>
                </a:cubicBezTo>
                <a:cubicBezTo>
                  <a:pt x="4504792" y="3193299"/>
                  <a:pt x="4466040" y="3337609"/>
                  <a:pt x="4439134" y="3463994"/>
                </a:cubicBezTo>
                <a:cubicBezTo>
                  <a:pt x="4457057" y="3475818"/>
                  <a:pt x="4467625" y="3436461"/>
                  <a:pt x="4473704" y="3466206"/>
                </a:cubicBezTo>
                <a:cubicBezTo>
                  <a:pt x="4452257" y="3467504"/>
                  <a:pt x="4433366" y="3511667"/>
                  <a:pt x="4429841" y="3524786"/>
                </a:cubicBezTo>
                <a:cubicBezTo>
                  <a:pt x="4441203" y="3534853"/>
                  <a:pt x="4451608" y="3528845"/>
                  <a:pt x="4461252" y="3519121"/>
                </a:cubicBezTo>
                <a:lnTo>
                  <a:pt x="4471040" y="3507991"/>
                </a:lnTo>
                <a:lnTo>
                  <a:pt x="4469140" y="3540895"/>
                </a:lnTo>
                <a:cubicBezTo>
                  <a:pt x="4457161" y="3576909"/>
                  <a:pt x="4421508" y="3601650"/>
                  <a:pt x="4409983" y="3624933"/>
                </a:cubicBezTo>
                <a:cubicBezTo>
                  <a:pt x="4400382" y="3608305"/>
                  <a:pt x="4400382" y="3608305"/>
                  <a:pt x="4378935" y="3609603"/>
                </a:cubicBezTo>
                <a:cubicBezTo>
                  <a:pt x="4344367" y="3607390"/>
                  <a:pt x="4371889" y="3635840"/>
                  <a:pt x="4368367" y="3648960"/>
                </a:cubicBezTo>
                <a:cubicBezTo>
                  <a:pt x="4303368" y="3786254"/>
                  <a:pt x="4203802" y="3921333"/>
                  <a:pt x="4134004" y="4050313"/>
                </a:cubicBezTo>
                <a:cubicBezTo>
                  <a:pt x="4040206" y="4137726"/>
                  <a:pt x="4021624" y="4259305"/>
                  <a:pt x="3912148" y="4300342"/>
                </a:cubicBezTo>
                <a:cubicBezTo>
                  <a:pt x="3902854" y="4361131"/>
                  <a:pt x="3831473" y="4391259"/>
                  <a:pt x="3786334" y="4428404"/>
                </a:cubicBezTo>
                <a:cubicBezTo>
                  <a:pt x="3691259" y="4494383"/>
                  <a:pt x="3623707" y="4588810"/>
                  <a:pt x="3491508" y="4609709"/>
                </a:cubicBezTo>
                <a:cubicBezTo>
                  <a:pt x="3487424" y="4631465"/>
                  <a:pt x="3478619" y="4646249"/>
                  <a:pt x="3466948" y="4656969"/>
                </a:cubicBezTo>
                <a:cubicBezTo>
                  <a:pt x="3458197" y="4665011"/>
                  <a:pt x="3447834" y="4670766"/>
                  <a:pt x="3436640" y="4675468"/>
                </a:cubicBezTo>
                <a:cubicBezTo>
                  <a:pt x="3403061" y="4689569"/>
                  <a:pt x="3362022" y="4694167"/>
                  <a:pt x="3334650" y="4722442"/>
                </a:cubicBezTo>
                <a:cubicBezTo>
                  <a:pt x="3325050" y="4705814"/>
                  <a:pt x="3320249" y="4697499"/>
                  <a:pt x="3323772" y="4684380"/>
                </a:cubicBezTo>
                <a:cubicBezTo>
                  <a:pt x="3310650" y="4680872"/>
                  <a:pt x="3267756" y="4683466"/>
                  <a:pt x="3273836" y="4713211"/>
                </a:cubicBezTo>
                <a:cubicBezTo>
                  <a:pt x="3273836" y="4713211"/>
                  <a:pt x="3273836" y="4713211"/>
                  <a:pt x="3278635" y="4721524"/>
                </a:cubicBezTo>
                <a:cubicBezTo>
                  <a:pt x="3257188" y="4722823"/>
                  <a:pt x="3246313" y="4684761"/>
                  <a:pt x="3217820" y="4712296"/>
                </a:cubicBezTo>
                <a:cubicBezTo>
                  <a:pt x="3233498" y="4758671"/>
                  <a:pt x="3196375" y="4713593"/>
                  <a:pt x="3189327" y="4739831"/>
                </a:cubicBezTo>
                <a:cubicBezTo>
                  <a:pt x="3132036" y="4717482"/>
                  <a:pt x="3078576" y="4759434"/>
                  <a:pt x="3009437" y="4755009"/>
                </a:cubicBezTo>
                <a:cubicBezTo>
                  <a:pt x="2976146" y="4774229"/>
                  <a:pt x="2980946" y="4782545"/>
                  <a:pt x="2958224" y="4762408"/>
                </a:cubicBezTo>
                <a:cubicBezTo>
                  <a:pt x="2958224" y="4762408"/>
                  <a:pt x="2958224" y="4762408"/>
                  <a:pt x="2931976" y="4755391"/>
                </a:cubicBezTo>
                <a:cubicBezTo>
                  <a:pt x="2931976" y="4755391"/>
                  <a:pt x="2931976" y="4755391"/>
                  <a:pt x="2934530" y="4798256"/>
                </a:cubicBezTo>
                <a:cubicBezTo>
                  <a:pt x="2895162" y="4787730"/>
                  <a:pt x="2865084" y="4716413"/>
                  <a:pt x="2797223" y="4733422"/>
                </a:cubicBezTo>
                <a:cubicBezTo>
                  <a:pt x="2797223" y="4733422"/>
                  <a:pt x="2797223" y="4733422"/>
                  <a:pt x="2735440" y="4780179"/>
                </a:cubicBezTo>
                <a:cubicBezTo>
                  <a:pt x="2749840" y="4805121"/>
                  <a:pt x="2817701" y="4788112"/>
                  <a:pt x="2847469" y="4782010"/>
                </a:cubicBezTo>
                <a:cubicBezTo>
                  <a:pt x="2870192" y="4802147"/>
                  <a:pt x="2773532" y="4769271"/>
                  <a:pt x="2797533" y="4810841"/>
                </a:cubicBezTo>
                <a:cubicBezTo>
                  <a:pt x="2746317" y="4818239"/>
                  <a:pt x="2688056" y="4851876"/>
                  <a:pt x="2639088" y="4824722"/>
                </a:cubicBezTo>
                <a:cubicBezTo>
                  <a:pt x="2566427" y="4833417"/>
                  <a:pt x="2484166" y="4825486"/>
                  <a:pt x="2403183" y="4838986"/>
                </a:cubicBezTo>
                <a:cubicBezTo>
                  <a:pt x="2293398" y="4802602"/>
                  <a:pt x="2214002" y="4914955"/>
                  <a:pt x="2099417" y="4870257"/>
                </a:cubicBezTo>
                <a:cubicBezTo>
                  <a:pt x="1983865" y="4881545"/>
                  <a:pt x="1860957" y="4841655"/>
                  <a:pt x="1758527" y="4856451"/>
                </a:cubicBezTo>
                <a:cubicBezTo>
                  <a:pt x="1719159" y="4845924"/>
                  <a:pt x="1688114" y="4830593"/>
                  <a:pt x="1663144" y="4845010"/>
                </a:cubicBezTo>
                <a:cubicBezTo>
                  <a:pt x="1643943" y="4811753"/>
                  <a:pt x="1615453" y="4839288"/>
                  <a:pt x="1589205" y="4832271"/>
                </a:cubicBezTo>
                <a:cubicBezTo>
                  <a:pt x="1589205" y="4832271"/>
                  <a:pt x="1589205" y="4832271"/>
                  <a:pt x="1584406" y="4823958"/>
                </a:cubicBezTo>
                <a:cubicBezTo>
                  <a:pt x="1484223" y="4804201"/>
                  <a:pt x="1397162" y="4787955"/>
                  <a:pt x="1320669" y="4732352"/>
                </a:cubicBezTo>
                <a:cubicBezTo>
                  <a:pt x="1248009" y="4741044"/>
                  <a:pt x="1135671" y="4661796"/>
                  <a:pt x="1034209" y="4620607"/>
                </a:cubicBezTo>
                <a:cubicBezTo>
                  <a:pt x="948116" y="4548375"/>
                  <a:pt x="823932" y="4487051"/>
                  <a:pt x="746164" y="4410013"/>
                </a:cubicBezTo>
                <a:cubicBezTo>
                  <a:pt x="746164" y="4410013"/>
                  <a:pt x="746164" y="4410013"/>
                  <a:pt x="737841" y="4414819"/>
                </a:cubicBezTo>
                <a:cubicBezTo>
                  <a:pt x="712564" y="4351817"/>
                  <a:pt x="656550" y="4350901"/>
                  <a:pt x="649194" y="4299722"/>
                </a:cubicBezTo>
                <a:cubicBezTo>
                  <a:pt x="596702" y="4285686"/>
                  <a:pt x="584549" y="4226192"/>
                  <a:pt x="543902" y="4194233"/>
                </a:cubicBezTo>
                <a:cubicBezTo>
                  <a:pt x="505501" y="4127721"/>
                  <a:pt x="458778" y="4066015"/>
                  <a:pt x="412055" y="4004309"/>
                </a:cubicBezTo>
                <a:cubicBezTo>
                  <a:pt x="346440" y="3986768"/>
                  <a:pt x="380701" y="3911561"/>
                  <a:pt x="323409" y="3889211"/>
                </a:cubicBezTo>
                <a:cubicBezTo>
                  <a:pt x="312531" y="3851150"/>
                  <a:pt x="294609" y="3839328"/>
                  <a:pt x="275408" y="3806071"/>
                </a:cubicBezTo>
                <a:cubicBezTo>
                  <a:pt x="275408" y="3806071"/>
                  <a:pt x="275408" y="3806071"/>
                  <a:pt x="194777" y="3608752"/>
                </a:cubicBezTo>
                <a:cubicBezTo>
                  <a:pt x="149330" y="3568477"/>
                  <a:pt x="141976" y="3517299"/>
                  <a:pt x="121499" y="3462610"/>
                </a:cubicBezTo>
                <a:cubicBezTo>
                  <a:pt x="81821" y="3374666"/>
                  <a:pt x="98159" y="3287635"/>
                  <a:pt x="50159" y="3204497"/>
                </a:cubicBezTo>
                <a:cubicBezTo>
                  <a:pt x="71604" y="3203200"/>
                  <a:pt x="35758" y="3179554"/>
                  <a:pt x="39281" y="3166436"/>
                </a:cubicBezTo>
                <a:cubicBezTo>
                  <a:pt x="74819" y="3112662"/>
                  <a:pt x="28096" y="3050956"/>
                  <a:pt x="20741" y="2999776"/>
                </a:cubicBezTo>
                <a:cubicBezTo>
                  <a:pt x="34832" y="2947300"/>
                  <a:pt x="-3568" y="2880789"/>
                  <a:pt x="33246" y="2848447"/>
                </a:cubicBezTo>
                <a:cubicBezTo>
                  <a:pt x="10215" y="2750894"/>
                  <a:pt x="31353" y="2672179"/>
                  <a:pt x="0" y="2579428"/>
                </a:cubicBezTo>
                <a:cubicBezTo>
                  <a:pt x="16645" y="2569818"/>
                  <a:pt x="29767" y="2573326"/>
                  <a:pt x="38090" y="2568521"/>
                </a:cubicBezTo>
                <a:cubicBezTo>
                  <a:pt x="-13433" y="2498501"/>
                  <a:pt x="94764" y="2436033"/>
                  <a:pt x="9951" y="2385234"/>
                </a:cubicBezTo>
                <a:cubicBezTo>
                  <a:pt x="39412" y="2301714"/>
                  <a:pt x="60550" y="2222999"/>
                  <a:pt x="58962" y="2124147"/>
                </a:cubicBezTo>
                <a:cubicBezTo>
                  <a:pt x="130698" y="1883198"/>
                  <a:pt x="202434" y="1642246"/>
                  <a:pt x="321860" y="1407018"/>
                </a:cubicBezTo>
                <a:cubicBezTo>
                  <a:pt x="364750" y="1404424"/>
                  <a:pt x="339475" y="1341422"/>
                  <a:pt x="354843" y="1310378"/>
                </a:cubicBezTo>
                <a:cubicBezTo>
                  <a:pt x="382058" y="1261409"/>
                  <a:pt x="430719" y="1211144"/>
                  <a:pt x="448333" y="1145551"/>
                </a:cubicBezTo>
                <a:cubicBezTo>
                  <a:pt x="460178" y="1127625"/>
                  <a:pt x="478101" y="1139449"/>
                  <a:pt x="498272" y="1116719"/>
                </a:cubicBezTo>
                <a:cubicBezTo>
                  <a:pt x="485148" y="1113209"/>
                  <a:pt x="485148" y="1113209"/>
                  <a:pt x="480348" y="1104896"/>
                </a:cubicBezTo>
                <a:cubicBezTo>
                  <a:pt x="532532" y="1041512"/>
                  <a:pt x="534778" y="1006960"/>
                  <a:pt x="586961" y="943577"/>
                </a:cubicBezTo>
                <a:cubicBezTo>
                  <a:pt x="586961" y="943577"/>
                  <a:pt x="586961" y="943577"/>
                  <a:pt x="613206" y="950593"/>
                </a:cubicBezTo>
                <a:cubicBezTo>
                  <a:pt x="609684" y="963713"/>
                  <a:pt x="597838" y="981636"/>
                  <a:pt x="602638" y="989950"/>
                </a:cubicBezTo>
                <a:cubicBezTo>
                  <a:pt x="655129" y="1003986"/>
                  <a:pt x="638174" y="936177"/>
                  <a:pt x="663144" y="921761"/>
                </a:cubicBezTo>
                <a:cubicBezTo>
                  <a:pt x="663144" y="921761"/>
                  <a:pt x="663144" y="921761"/>
                  <a:pt x="653545" y="905135"/>
                </a:cubicBezTo>
                <a:cubicBezTo>
                  <a:pt x="653545" y="905135"/>
                  <a:pt x="653545" y="905135"/>
                  <a:pt x="705728" y="841751"/>
                </a:cubicBezTo>
                <a:cubicBezTo>
                  <a:pt x="705728" y="841751"/>
                  <a:pt x="705728" y="841751"/>
                  <a:pt x="674990" y="903837"/>
                </a:cubicBezTo>
                <a:cubicBezTo>
                  <a:pt x="722681" y="909558"/>
                  <a:pt x="731973" y="848767"/>
                  <a:pt x="770067" y="837861"/>
                </a:cubicBezTo>
                <a:cubicBezTo>
                  <a:pt x="768789" y="816427"/>
                  <a:pt x="802080" y="797206"/>
                  <a:pt x="792480" y="780578"/>
                </a:cubicBezTo>
                <a:cubicBezTo>
                  <a:pt x="842418" y="751747"/>
                  <a:pt x="884031" y="727721"/>
                  <a:pt x="901646" y="662124"/>
                </a:cubicBezTo>
                <a:cubicBezTo>
                  <a:pt x="901646" y="662124"/>
                  <a:pt x="901646" y="662124"/>
                  <a:pt x="893324" y="666929"/>
                </a:cubicBezTo>
                <a:cubicBezTo>
                  <a:pt x="917017" y="631081"/>
                  <a:pt x="900062" y="563273"/>
                  <a:pt x="964398" y="559383"/>
                </a:cubicBezTo>
                <a:cubicBezTo>
                  <a:pt x="964398" y="559383"/>
                  <a:pt x="964398" y="559383"/>
                  <a:pt x="976246" y="541459"/>
                </a:cubicBezTo>
                <a:cubicBezTo>
                  <a:pt x="1178242" y="391581"/>
                  <a:pt x="1409038" y="291586"/>
                  <a:pt x="1613589" y="184573"/>
                </a:cubicBezTo>
                <a:cubicBezTo>
                  <a:pt x="1613589" y="184573"/>
                  <a:pt x="1613589" y="184573"/>
                  <a:pt x="1605266" y="189378"/>
                </a:cubicBezTo>
                <a:cubicBezTo>
                  <a:pt x="1663527" y="155741"/>
                  <a:pt x="1720819" y="178091"/>
                  <a:pt x="1764679" y="119512"/>
                </a:cubicBezTo>
                <a:cubicBezTo>
                  <a:pt x="1808847" y="138351"/>
                  <a:pt x="1851431" y="58341"/>
                  <a:pt x="1893356" y="111731"/>
                </a:cubicBezTo>
                <a:cubicBezTo>
                  <a:pt x="1912247" y="67569"/>
                  <a:pt x="1977861" y="85113"/>
                  <a:pt x="2009876" y="44459"/>
                </a:cubicBezTo>
                <a:cubicBezTo>
                  <a:pt x="2065891" y="45373"/>
                  <a:pt x="2108782" y="42781"/>
                  <a:pt x="2151674" y="40189"/>
                </a:cubicBezTo>
                <a:cubicBezTo>
                  <a:pt x="2184967" y="20968"/>
                  <a:pt x="2249305" y="17077"/>
                  <a:pt x="2296996" y="22798"/>
                </a:cubicBezTo>
                <a:cubicBezTo>
                  <a:pt x="2326765" y="16695"/>
                  <a:pt x="2299550" y="65663"/>
                  <a:pt x="2332843" y="46442"/>
                </a:cubicBezTo>
                <a:cubicBezTo>
                  <a:pt x="2332843" y="46442"/>
                  <a:pt x="2332843" y="46442"/>
                  <a:pt x="2330288" y="3577"/>
                </a:cubicBezTo>
                <a:cubicBezTo>
                  <a:pt x="2330288" y="3577"/>
                  <a:pt x="2330288" y="3577"/>
                  <a:pt x="2366134" y="27221"/>
                </a:cubicBezTo>
                <a:cubicBezTo>
                  <a:pt x="2366134" y="27221"/>
                  <a:pt x="2366134" y="27221"/>
                  <a:pt x="2369657" y="14103"/>
                </a:cubicBezTo>
                <a:cubicBezTo>
                  <a:pt x="2401187" y="1441"/>
                  <a:pt x="2440798" y="-2030"/>
                  <a:pt x="2478648" y="1059"/>
                </a:cubicBezTo>
                <a:close/>
              </a:path>
            </a:pathLst>
          </a:custGeom>
        </p:spPr>
        <p:txBody>
          <a:bodyPr wrap="square">
            <a:noAutofit/>
          </a:bodyPr>
          <a:lstStyle/>
          <a:p>
            <a:pPr lvl="0"/>
            <a:endParaRPr lang="en-US" noProof="0"/>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14_Custom Layout">
    <p:spTree>
      <p:nvGrpSpPr>
        <p:cNvPr id="1" name=""/>
        <p:cNvGrpSpPr/>
        <p:nvPr/>
      </p:nvGrpSpPr>
      <p:grpSpPr>
        <a:xfrm>
          <a:off x="0" y="0"/>
          <a:ext cx="0" cy="0"/>
          <a:chOff x="0" y="0"/>
          <a:chExt cx="0" cy="0"/>
        </a:xfrm>
      </p:grpSpPr>
      <p:sp>
        <p:nvSpPr>
          <p:cNvPr id="3" name="TextBox 4"/>
          <p:cNvSpPr txBox="1">
            <a:spLocks noChangeArrowheads="1"/>
          </p:cNvSpPr>
          <p:nvPr userDrawn="1"/>
        </p:nvSpPr>
        <p:spPr bwMode="auto">
          <a:xfrm>
            <a:off x="736600" y="6415088"/>
            <a:ext cx="1098550"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fontAlgn="base">
              <a:spcBef>
                <a:spcPct val="0"/>
              </a:spcBef>
              <a:spcAft>
                <a:spcPct val="0"/>
              </a:spcAft>
              <a:defRPr>
                <a:solidFill>
                  <a:schemeClr val="tx1"/>
                </a:solidFill>
                <a:latin typeface="Open Sans Light" panose="020B0306030504020204" pitchFamily="34" charset="0"/>
              </a:defRPr>
            </a:lvl6pPr>
            <a:lvl7pPr marL="2971800" indent="-228600" fontAlgn="base">
              <a:spcBef>
                <a:spcPct val="0"/>
              </a:spcBef>
              <a:spcAft>
                <a:spcPct val="0"/>
              </a:spcAft>
              <a:defRPr>
                <a:solidFill>
                  <a:schemeClr val="tx1"/>
                </a:solidFill>
                <a:latin typeface="Open Sans Light" panose="020B0306030504020204" pitchFamily="34" charset="0"/>
              </a:defRPr>
            </a:lvl7pPr>
            <a:lvl8pPr marL="3429000" indent="-228600" fontAlgn="base">
              <a:spcBef>
                <a:spcPct val="0"/>
              </a:spcBef>
              <a:spcAft>
                <a:spcPct val="0"/>
              </a:spcAft>
              <a:defRPr>
                <a:solidFill>
                  <a:schemeClr val="tx1"/>
                </a:solidFill>
                <a:latin typeface="Open Sans Light" panose="020B0306030504020204" pitchFamily="34" charset="0"/>
              </a:defRPr>
            </a:lvl8pPr>
            <a:lvl9pPr marL="3886200" indent="-228600" fontAlgn="base">
              <a:spcBef>
                <a:spcPct val="0"/>
              </a:spcBef>
              <a:spcAft>
                <a:spcPct val="0"/>
              </a:spcAft>
              <a:defRPr>
                <a:solidFill>
                  <a:schemeClr val="tx1"/>
                </a:solidFill>
                <a:latin typeface="Open Sans Light" panose="020B0306030504020204" pitchFamily="34" charset="0"/>
              </a:defRPr>
            </a:lvl9pPr>
          </a:lstStyle>
          <a:p>
            <a:pPr eaLnBrk="1" hangingPunct="1">
              <a:defRPr/>
            </a:pPr>
            <a:r>
              <a:rPr lang="zh-CN" altLang="en-US" sz="1100" b="1" dirty="0">
                <a:latin typeface="Poppins" pitchFamily="2" charset="0"/>
                <a:ea typeface="宋体" panose="02010600030101010101" pitchFamily="2" charset="-122"/>
                <a:cs typeface="Lato" pitchFamily="34" charset="0"/>
              </a:rPr>
              <a:t>千图网</a:t>
            </a:r>
            <a:r>
              <a:rPr lang="en-US" altLang="zh-CN" sz="1100" b="1" dirty="0">
                <a:solidFill>
                  <a:schemeClr val="tx2"/>
                </a:solidFill>
                <a:latin typeface="Lato" pitchFamily="34" charset="0"/>
                <a:ea typeface="宋体" panose="02010600030101010101" pitchFamily="2" charset="-122"/>
                <a:cs typeface="Lato" pitchFamily="34" charset="0"/>
              </a:rPr>
              <a:t>  </a:t>
            </a:r>
            <a:r>
              <a:rPr lang="en-US" altLang="zh-CN" sz="1100" dirty="0">
                <a:solidFill>
                  <a:schemeClr val="tx2"/>
                </a:solidFill>
                <a:latin typeface="Lato Light" pitchFamily="34" charset="0"/>
                <a:ea typeface="宋体" panose="02010600030101010101" pitchFamily="2" charset="-122"/>
                <a:cs typeface="Lato Light" pitchFamily="34" charset="0"/>
              </a:rPr>
              <a:t>| </a:t>
            </a:r>
            <a:r>
              <a:rPr lang="en-US" altLang="zh-CN" sz="1100" dirty="0">
                <a:solidFill>
                  <a:schemeClr val="tx2"/>
                </a:solidFill>
                <a:ea typeface="宋体" panose="02010600030101010101" pitchFamily="2" charset="-122"/>
                <a:cs typeface="Lato Light" pitchFamily="34" charset="0"/>
              </a:rPr>
              <a:t>58pic</a:t>
            </a:r>
            <a:endParaRPr lang="en-US" altLang="zh-CN" sz="1100" dirty="0">
              <a:solidFill>
                <a:schemeClr val="tx2"/>
              </a:solidFill>
              <a:ea typeface="宋体" panose="02010600030101010101" pitchFamily="2" charset="-122"/>
              <a:cs typeface="Lato Light" pitchFamily="34" charset="0"/>
            </a:endParaRPr>
          </a:p>
        </p:txBody>
      </p:sp>
      <p:sp>
        <p:nvSpPr>
          <p:cNvPr id="4" name="Picture Placeholder 3"/>
          <p:cNvSpPr>
            <a:spLocks noGrp="1"/>
          </p:cNvSpPr>
          <p:nvPr>
            <p:ph type="pic" sz="quarter" idx="12"/>
          </p:nvPr>
        </p:nvSpPr>
        <p:spPr>
          <a:xfrm>
            <a:off x="6444343" y="0"/>
            <a:ext cx="5138057" cy="6872288"/>
          </a:xfrm>
          <a:prstGeom prst="rect">
            <a:avLst/>
          </a:prstGeom>
        </p:spPr>
        <p:txBody>
          <a:bodyPr/>
          <a:lstStyle/>
          <a:p>
            <a:pPr lvl="0"/>
            <a:endParaRPr lang="en-US" noProof="0"/>
          </a:p>
        </p:txBody>
      </p:sp>
      <p:sp>
        <p:nvSpPr>
          <p:cNvPr id="5" name="Slide Number Placeholder 2"/>
          <p:cNvSpPr>
            <a:spLocks noGrp="1"/>
          </p:cNvSpPr>
          <p:nvPr>
            <p:ph type="sldNum" sz="quarter" idx="13"/>
          </p:nvPr>
        </p:nvSpPr>
        <p:spPr>
          <a:xfrm>
            <a:off x="9917113" y="6507163"/>
            <a:ext cx="1665287" cy="365125"/>
          </a:xfrm>
        </p:spPr>
        <p:txBody>
          <a:bodyPr/>
          <a:lstStyle>
            <a:lvl1pPr>
              <a:defRPr/>
            </a:lvl1pPr>
          </a:lstStyle>
          <a:p>
            <a:pPr>
              <a:defRPr/>
            </a:pPr>
            <a:fld id="{BB9D1E32-5714-4882-9B71-9B813AB29CE3}" type="slidenum">
              <a:rPr lang="en-US"/>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9_Custom Layout">
    <p:spTree>
      <p:nvGrpSpPr>
        <p:cNvPr id="1" name=""/>
        <p:cNvGrpSpPr/>
        <p:nvPr/>
      </p:nvGrpSpPr>
      <p:grpSpPr>
        <a:xfrm>
          <a:off x="0" y="0"/>
          <a:ext cx="0" cy="0"/>
          <a:chOff x="0" y="0"/>
          <a:chExt cx="0" cy="0"/>
        </a:xfrm>
      </p:grpSpPr>
      <p:sp>
        <p:nvSpPr>
          <p:cNvPr id="2" name="TextBox 4"/>
          <p:cNvSpPr txBox="1">
            <a:spLocks noChangeArrowheads="1"/>
          </p:cNvSpPr>
          <p:nvPr userDrawn="1"/>
        </p:nvSpPr>
        <p:spPr bwMode="auto">
          <a:xfrm>
            <a:off x="736600" y="6415088"/>
            <a:ext cx="1098550"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fontAlgn="base">
              <a:spcBef>
                <a:spcPct val="0"/>
              </a:spcBef>
              <a:spcAft>
                <a:spcPct val="0"/>
              </a:spcAft>
              <a:defRPr>
                <a:solidFill>
                  <a:schemeClr val="tx1"/>
                </a:solidFill>
                <a:latin typeface="Open Sans Light" panose="020B0306030504020204" pitchFamily="34" charset="0"/>
              </a:defRPr>
            </a:lvl6pPr>
            <a:lvl7pPr marL="2971800" indent="-228600" fontAlgn="base">
              <a:spcBef>
                <a:spcPct val="0"/>
              </a:spcBef>
              <a:spcAft>
                <a:spcPct val="0"/>
              </a:spcAft>
              <a:defRPr>
                <a:solidFill>
                  <a:schemeClr val="tx1"/>
                </a:solidFill>
                <a:latin typeface="Open Sans Light" panose="020B0306030504020204" pitchFamily="34" charset="0"/>
              </a:defRPr>
            </a:lvl7pPr>
            <a:lvl8pPr marL="3429000" indent="-228600" fontAlgn="base">
              <a:spcBef>
                <a:spcPct val="0"/>
              </a:spcBef>
              <a:spcAft>
                <a:spcPct val="0"/>
              </a:spcAft>
              <a:defRPr>
                <a:solidFill>
                  <a:schemeClr val="tx1"/>
                </a:solidFill>
                <a:latin typeface="Open Sans Light" panose="020B0306030504020204" pitchFamily="34" charset="0"/>
              </a:defRPr>
            </a:lvl8pPr>
            <a:lvl9pPr marL="3886200" indent="-228600" fontAlgn="base">
              <a:spcBef>
                <a:spcPct val="0"/>
              </a:spcBef>
              <a:spcAft>
                <a:spcPct val="0"/>
              </a:spcAft>
              <a:defRPr>
                <a:solidFill>
                  <a:schemeClr val="tx1"/>
                </a:solidFill>
                <a:latin typeface="Open Sans Light" panose="020B0306030504020204" pitchFamily="34" charset="0"/>
              </a:defRPr>
            </a:lvl9pPr>
          </a:lstStyle>
          <a:p>
            <a:pPr eaLnBrk="1" hangingPunct="1">
              <a:defRPr/>
            </a:pPr>
            <a:r>
              <a:rPr lang="zh-CN" altLang="en-US" sz="1100" b="1" dirty="0">
                <a:latin typeface="Poppins" pitchFamily="2" charset="0"/>
                <a:ea typeface="宋体" panose="02010600030101010101" pitchFamily="2" charset="-122"/>
                <a:cs typeface="Lato" pitchFamily="34" charset="0"/>
              </a:rPr>
              <a:t>千图网</a:t>
            </a:r>
            <a:r>
              <a:rPr lang="en-US" altLang="zh-CN" sz="1100" b="1" dirty="0">
                <a:solidFill>
                  <a:schemeClr val="tx2"/>
                </a:solidFill>
                <a:latin typeface="Lato" pitchFamily="34" charset="0"/>
                <a:ea typeface="宋体" panose="02010600030101010101" pitchFamily="2" charset="-122"/>
                <a:cs typeface="Lato" pitchFamily="34" charset="0"/>
              </a:rPr>
              <a:t>  </a:t>
            </a:r>
            <a:r>
              <a:rPr lang="en-US" altLang="zh-CN" sz="1100" dirty="0">
                <a:solidFill>
                  <a:schemeClr val="tx2"/>
                </a:solidFill>
                <a:latin typeface="Lato Light" pitchFamily="34" charset="0"/>
                <a:ea typeface="宋体" panose="02010600030101010101" pitchFamily="2" charset="-122"/>
                <a:cs typeface="Lato Light" pitchFamily="34" charset="0"/>
              </a:rPr>
              <a:t>| </a:t>
            </a:r>
            <a:r>
              <a:rPr lang="en-US" altLang="zh-CN" sz="1100" dirty="0">
                <a:solidFill>
                  <a:schemeClr val="tx2"/>
                </a:solidFill>
                <a:ea typeface="宋体" panose="02010600030101010101" pitchFamily="2" charset="-122"/>
                <a:cs typeface="Lato Light" pitchFamily="34" charset="0"/>
              </a:rPr>
              <a:t>58pic</a:t>
            </a:r>
            <a:endParaRPr lang="en-US" altLang="zh-CN" sz="1100" dirty="0">
              <a:solidFill>
                <a:schemeClr val="tx2"/>
              </a:solidFill>
              <a:ea typeface="宋体" panose="02010600030101010101" pitchFamily="2" charset="-122"/>
              <a:cs typeface="Lato Light" pitchFamily="34" charset="0"/>
            </a:endParaRPr>
          </a:p>
        </p:txBody>
      </p:sp>
      <p:sp>
        <p:nvSpPr>
          <p:cNvPr id="3" name="TextBox 8"/>
          <p:cNvSpPr txBox="1">
            <a:spLocks noChangeArrowheads="1"/>
          </p:cNvSpPr>
          <p:nvPr userDrawn="1"/>
        </p:nvSpPr>
        <p:spPr bwMode="auto">
          <a:xfrm>
            <a:off x="11217275" y="6407150"/>
            <a:ext cx="434975"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2" tIns="45711" rIns="91422" bIns="45711">
            <a:spAutoFit/>
          </a:bodyP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fontAlgn="base">
              <a:spcBef>
                <a:spcPct val="0"/>
              </a:spcBef>
              <a:spcAft>
                <a:spcPct val="0"/>
              </a:spcAft>
              <a:defRPr>
                <a:solidFill>
                  <a:schemeClr val="tx1"/>
                </a:solidFill>
                <a:latin typeface="Open Sans Light" panose="020B0306030504020204" pitchFamily="34" charset="0"/>
              </a:defRPr>
            </a:lvl6pPr>
            <a:lvl7pPr marL="2971800" indent="-228600" fontAlgn="base">
              <a:spcBef>
                <a:spcPct val="0"/>
              </a:spcBef>
              <a:spcAft>
                <a:spcPct val="0"/>
              </a:spcAft>
              <a:defRPr>
                <a:solidFill>
                  <a:schemeClr val="tx1"/>
                </a:solidFill>
                <a:latin typeface="Open Sans Light" panose="020B0306030504020204" pitchFamily="34" charset="0"/>
              </a:defRPr>
            </a:lvl7pPr>
            <a:lvl8pPr marL="3429000" indent="-228600" fontAlgn="base">
              <a:spcBef>
                <a:spcPct val="0"/>
              </a:spcBef>
              <a:spcAft>
                <a:spcPct val="0"/>
              </a:spcAft>
              <a:defRPr>
                <a:solidFill>
                  <a:schemeClr val="tx1"/>
                </a:solidFill>
                <a:latin typeface="Open Sans Light" panose="020B0306030504020204" pitchFamily="34" charset="0"/>
              </a:defRPr>
            </a:lvl8pPr>
            <a:lvl9pPr marL="3886200" indent="-228600" fontAlgn="base">
              <a:spcBef>
                <a:spcPct val="0"/>
              </a:spcBef>
              <a:spcAft>
                <a:spcPct val="0"/>
              </a:spcAft>
              <a:defRPr>
                <a:solidFill>
                  <a:schemeClr val="tx1"/>
                </a:solidFill>
                <a:latin typeface="Open Sans Light" panose="020B0306030504020204" pitchFamily="34" charset="0"/>
              </a:defRPr>
            </a:lvl9pPr>
          </a:lstStyle>
          <a:p>
            <a:pPr algn="ctr" eaLnBrk="1" hangingPunct="1">
              <a:defRPr/>
            </a:pPr>
            <a:fld id="{E2000049-0D7E-48FA-942E-92A308255A00}" type="slidenum">
              <a:rPr lang="id-ID" altLang="zh-CN" sz="1200" b="1" smtClean="0">
                <a:solidFill>
                  <a:schemeClr val="tx2"/>
                </a:solidFill>
                <a:latin typeface="Lato" pitchFamily="34" charset="0"/>
                <a:ea typeface="+mn-ea"/>
                <a:cs typeface="Lato" pitchFamily="34" charset="0"/>
              </a:rPr>
            </a:fld>
            <a:r>
              <a:rPr lang="id-ID" altLang="zh-CN" sz="1200" b="1">
                <a:solidFill>
                  <a:schemeClr val="tx2"/>
                </a:solidFill>
                <a:latin typeface="Lato" pitchFamily="34" charset="0"/>
                <a:ea typeface="+mn-ea"/>
                <a:cs typeface="Lato" pitchFamily="34" charset="0"/>
              </a:rPr>
              <a:t>  </a:t>
            </a:r>
            <a:endParaRPr lang="id-ID" altLang="zh-CN" sz="1200" b="1">
              <a:solidFill>
                <a:schemeClr val="tx2"/>
              </a:solidFill>
              <a:latin typeface="Lato" pitchFamily="34" charset="0"/>
              <a:ea typeface="+mn-ea"/>
              <a:cs typeface="Lato" pitchFamily="34" charset="0"/>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9_Title and Content">
    <p:spTree>
      <p:nvGrpSpPr>
        <p:cNvPr id="1" name=""/>
        <p:cNvGrpSpPr/>
        <p:nvPr/>
      </p:nvGrpSpPr>
      <p:grpSpPr>
        <a:xfrm>
          <a:off x="0" y="0"/>
          <a:ext cx="0" cy="0"/>
          <a:chOff x="0" y="0"/>
          <a:chExt cx="0" cy="0"/>
        </a:xfrm>
      </p:grpSpPr>
      <p:sp>
        <p:nvSpPr>
          <p:cNvPr id="5" name="TextBox 4"/>
          <p:cNvSpPr txBox="1">
            <a:spLocks noChangeArrowheads="1"/>
          </p:cNvSpPr>
          <p:nvPr userDrawn="1"/>
        </p:nvSpPr>
        <p:spPr bwMode="auto">
          <a:xfrm>
            <a:off x="736600" y="6415088"/>
            <a:ext cx="1128713"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fontAlgn="base">
              <a:spcBef>
                <a:spcPct val="0"/>
              </a:spcBef>
              <a:spcAft>
                <a:spcPct val="0"/>
              </a:spcAft>
              <a:defRPr>
                <a:solidFill>
                  <a:schemeClr val="tx1"/>
                </a:solidFill>
                <a:latin typeface="Open Sans Light" panose="020B0306030504020204" pitchFamily="34" charset="0"/>
              </a:defRPr>
            </a:lvl6pPr>
            <a:lvl7pPr marL="2971800" indent="-228600" fontAlgn="base">
              <a:spcBef>
                <a:spcPct val="0"/>
              </a:spcBef>
              <a:spcAft>
                <a:spcPct val="0"/>
              </a:spcAft>
              <a:defRPr>
                <a:solidFill>
                  <a:schemeClr val="tx1"/>
                </a:solidFill>
                <a:latin typeface="Open Sans Light" panose="020B0306030504020204" pitchFamily="34" charset="0"/>
              </a:defRPr>
            </a:lvl7pPr>
            <a:lvl8pPr marL="3429000" indent="-228600" fontAlgn="base">
              <a:spcBef>
                <a:spcPct val="0"/>
              </a:spcBef>
              <a:spcAft>
                <a:spcPct val="0"/>
              </a:spcAft>
              <a:defRPr>
                <a:solidFill>
                  <a:schemeClr val="tx1"/>
                </a:solidFill>
                <a:latin typeface="Open Sans Light" panose="020B0306030504020204" pitchFamily="34" charset="0"/>
              </a:defRPr>
            </a:lvl8pPr>
            <a:lvl9pPr marL="3886200" indent="-228600" fontAlgn="base">
              <a:spcBef>
                <a:spcPct val="0"/>
              </a:spcBef>
              <a:spcAft>
                <a:spcPct val="0"/>
              </a:spcAft>
              <a:defRPr>
                <a:solidFill>
                  <a:schemeClr val="tx1"/>
                </a:solidFill>
                <a:latin typeface="Open Sans Light" panose="020B0306030504020204" pitchFamily="34" charset="0"/>
              </a:defRPr>
            </a:lvl9pPr>
          </a:lstStyle>
          <a:p>
            <a:pPr eaLnBrk="1" hangingPunct="1">
              <a:defRPr/>
            </a:pPr>
            <a:r>
              <a:rPr lang="zh-CN" altLang="en-US" sz="1100" b="1" dirty="0">
                <a:latin typeface="Poppins" pitchFamily="2" charset="0"/>
                <a:ea typeface="宋体" panose="02010600030101010101" pitchFamily="2" charset="-122"/>
                <a:cs typeface="Lato" pitchFamily="34" charset="0"/>
              </a:rPr>
              <a:t>千图网  </a:t>
            </a:r>
            <a:r>
              <a:rPr lang="en-US" altLang="zh-CN" sz="1100" b="1" dirty="0">
                <a:latin typeface="Poppins" pitchFamily="2" charset="0"/>
                <a:ea typeface="宋体" panose="02010600030101010101" pitchFamily="2" charset="-122"/>
                <a:cs typeface="Lato" pitchFamily="34" charset="0"/>
              </a:rPr>
              <a:t>| 58pic</a:t>
            </a:r>
            <a:endParaRPr lang="en-US" altLang="zh-CN" sz="1100" dirty="0">
              <a:solidFill>
                <a:schemeClr val="tx2"/>
              </a:solidFill>
              <a:ea typeface="宋体" panose="02010600030101010101" pitchFamily="2" charset="-122"/>
              <a:cs typeface="Lato Light" pitchFamily="34" charset="0"/>
            </a:endParaRPr>
          </a:p>
        </p:txBody>
      </p:sp>
      <p:sp>
        <p:nvSpPr>
          <p:cNvPr id="6" name="TextBox 8"/>
          <p:cNvSpPr txBox="1">
            <a:spLocks noChangeArrowheads="1"/>
          </p:cNvSpPr>
          <p:nvPr userDrawn="1"/>
        </p:nvSpPr>
        <p:spPr bwMode="auto">
          <a:xfrm>
            <a:off x="11217275" y="6407150"/>
            <a:ext cx="434975"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2" tIns="45711" rIns="91422" bIns="45711">
            <a:spAutoFit/>
          </a:bodyP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fontAlgn="base">
              <a:spcBef>
                <a:spcPct val="0"/>
              </a:spcBef>
              <a:spcAft>
                <a:spcPct val="0"/>
              </a:spcAft>
              <a:defRPr>
                <a:solidFill>
                  <a:schemeClr val="tx1"/>
                </a:solidFill>
                <a:latin typeface="Open Sans Light" panose="020B0306030504020204" pitchFamily="34" charset="0"/>
              </a:defRPr>
            </a:lvl6pPr>
            <a:lvl7pPr marL="2971800" indent="-228600" fontAlgn="base">
              <a:spcBef>
                <a:spcPct val="0"/>
              </a:spcBef>
              <a:spcAft>
                <a:spcPct val="0"/>
              </a:spcAft>
              <a:defRPr>
                <a:solidFill>
                  <a:schemeClr val="tx1"/>
                </a:solidFill>
                <a:latin typeface="Open Sans Light" panose="020B0306030504020204" pitchFamily="34" charset="0"/>
              </a:defRPr>
            </a:lvl7pPr>
            <a:lvl8pPr marL="3429000" indent="-228600" fontAlgn="base">
              <a:spcBef>
                <a:spcPct val="0"/>
              </a:spcBef>
              <a:spcAft>
                <a:spcPct val="0"/>
              </a:spcAft>
              <a:defRPr>
                <a:solidFill>
                  <a:schemeClr val="tx1"/>
                </a:solidFill>
                <a:latin typeface="Open Sans Light" panose="020B0306030504020204" pitchFamily="34" charset="0"/>
              </a:defRPr>
            </a:lvl8pPr>
            <a:lvl9pPr marL="3886200" indent="-228600" fontAlgn="base">
              <a:spcBef>
                <a:spcPct val="0"/>
              </a:spcBef>
              <a:spcAft>
                <a:spcPct val="0"/>
              </a:spcAft>
              <a:defRPr>
                <a:solidFill>
                  <a:schemeClr val="tx1"/>
                </a:solidFill>
                <a:latin typeface="Open Sans Light" panose="020B0306030504020204" pitchFamily="34" charset="0"/>
              </a:defRPr>
            </a:lvl9pPr>
          </a:lstStyle>
          <a:p>
            <a:pPr algn="ctr" eaLnBrk="1" hangingPunct="1">
              <a:defRPr/>
            </a:pPr>
            <a:fld id="{68A5B966-6559-45ED-A15A-97B6B400F893}" type="slidenum">
              <a:rPr lang="id-ID" altLang="zh-CN" sz="1200" b="1" smtClean="0">
                <a:solidFill>
                  <a:schemeClr val="tx2"/>
                </a:solidFill>
                <a:latin typeface="Lato" pitchFamily="34" charset="0"/>
                <a:ea typeface="+mn-ea"/>
                <a:cs typeface="Lato" pitchFamily="34" charset="0"/>
              </a:rPr>
            </a:fld>
            <a:r>
              <a:rPr lang="id-ID" altLang="zh-CN" sz="1200" b="1">
                <a:solidFill>
                  <a:schemeClr val="tx2"/>
                </a:solidFill>
                <a:latin typeface="Lato" pitchFamily="34" charset="0"/>
                <a:ea typeface="+mn-ea"/>
                <a:cs typeface="Lato" pitchFamily="34" charset="0"/>
              </a:rPr>
              <a:t>  </a:t>
            </a:r>
            <a:endParaRPr lang="id-ID" altLang="zh-CN" sz="1200" b="1">
              <a:solidFill>
                <a:schemeClr val="tx2"/>
              </a:solidFill>
              <a:latin typeface="Lato" pitchFamily="34" charset="0"/>
              <a:ea typeface="+mn-ea"/>
              <a:cs typeface="Lato" pitchFamily="34" charset="0"/>
            </a:endParaRPr>
          </a:p>
        </p:txBody>
      </p:sp>
      <p:sp>
        <p:nvSpPr>
          <p:cNvPr id="3" name="Picture Placeholder 2"/>
          <p:cNvSpPr>
            <a:spLocks noGrp="1"/>
          </p:cNvSpPr>
          <p:nvPr>
            <p:ph type="pic" sz="quarter" idx="13"/>
          </p:nvPr>
        </p:nvSpPr>
        <p:spPr>
          <a:xfrm>
            <a:off x="1878235" y="3834082"/>
            <a:ext cx="1196530" cy="1196531"/>
          </a:xfrm>
          <a:prstGeom prst="ellipse">
            <a:avLst/>
          </a:prstGeom>
        </p:spPr>
      </p:sp>
      <p:sp>
        <p:nvSpPr>
          <p:cNvPr id="9" name="Picture Placeholder 2"/>
          <p:cNvSpPr>
            <a:spLocks noGrp="1"/>
          </p:cNvSpPr>
          <p:nvPr>
            <p:ph type="pic" sz="quarter" idx="14"/>
          </p:nvPr>
        </p:nvSpPr>
        <p:spPr>
          <a:xfrm>
            <a:off x="5497735" y="3834082"/>
            <a:ext cx="1196530" cy="1196531"/>
          </a:xfrm>
          <a:prstGeom prst="ellipse">
            <a:avLst/>
          </a:prstGeom>
        </p:spPr>
      </p:sp>
      <p:sp>
        <p:nvSpPr>
          <p:cNvPr id="12" name="Picture Placeholder 2"/>
          <p:cNvSpPr>
            <a:spLocks noGrp="1"/>
          </p:cNvSpPr>
          <p:nvPr>
            <p:ph type="pic" sz="quarter" idx="15"/>
          </p:nvPr>
        </p:nvSpPr>
        <p:spPr>
          <a:xfrm>
            <a:off x="8942976" y="3834082"/>
            <a:ext cx="1196530" cy="1196531"/>
          </a:xfrm>
          <a:prstGeom prst="ellipse">
            <a:avLst/>
          </a:prstGeom>
        </p:spPr>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15_Title and Content">
    <p:spTree>
      <p:nvGrpSpPr>
        <p:cNvPr id="1" name=""/>
        <p:cNvGrpSpPr/>
        <p:nvPr/>
      </p:nvGrpSpPr>
      <p:grpSpPr>
        <a:xfrm>
          <a:off x="0" y="0"/>
          <a:ext cx="0" cy="0"/>
          <a:chOff x="0" y="0"/>
          <a:chExt cx="0" cy="0"/>
        </a:xfrm>
      </p:grpSpPr>
      <p:sp>
        <p:nvSpPr>
          <p:cNvPr id="3" name="TextBox 4"/>
          <p:cNvSpPr txBox="1">
            <a:spLocks noChangeArrowheads="1"/>
          </p:cNvSpPr>
          <p:nvPr userDrawn="1"/>
        </p:nvSpPr>
        <p:spPr bwMode="auto">
          <a:xfrm>
            <a:off x="736600" y="6415088"/>
            <a:ext cx="1128713"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fontAlgn="base">
              <a:spcBef>
                <a:spcPct val="0"/>
              </a:spcBef>
              <a:spcAft>
                <a:spcPct val="0"/>
              </a:spcAft>
              <a:defRPr>
                <a:solidFill>
                  <a:schemeClr val="tx1"/>
                </a:solidFill>
                <a:latin typeface="Open Sans Light" panose="020B0306030504020204" pitchFamily="34" charset="0"/>
              </a:defRPr>
            </a:lvl6pPr>
            <a:lvl7pPr marL="2971800" indent="-228600" fontAlgn="base">
              <a:spcBef>
                <a:spcPct val="0"/>
              </a:spcBef>
              <a:spcAft>
                <a:spcPct val="0"/>
              </a:spcAft>
              <a:defRPr>
                <a:solidFill>
                  <a:schemeClr val="tx1"/>
                </a:solidFill>
                <a:latin typeface="Open Sans Light" panose="020B0306030504020204" pitchFamily="34" charset="0"/>
              </a:defRPr>
            </a:lvl7pPr>
            <a:lvl8pPr marL="3429000" indent="-228600" fontAlgn="base">
              <a:spcBef>
                <a:spcPct val="0"/>
              </a:spcBef>
              <a:spcAft>
                <a:spcPct val="0"/>
              </a:spcAft>
              <a:defRPr>
                <a:solidFill>
                  <a:schemeClr val="tx1"/>
                </a:solidFill>
                <a:latin typeface="Open Sans Light" panose="020B0306030504020204" pitchFamily="34" charset="0"/>
              </a:defRPr>
            </a:lvl8pPr>
            <a:lvl9pPr marL="3886200" indent="-228600" fontAlgn="base">
              <a:spcBef>
                <a:spcPct val="0"/>
              </a:spcBef>
              <a:spcAft>
                <a:spcPct val="0"/>
              </a:spcAft>
              <a:defRPr>
                <a:solidFill>
                  <a:schemeClr val="tx1"/>
                </a:solidFill>
                <a:latin typeface="Open Sans Light" panose="020B0306030504020204" pitchFamily="34" charset="0"/>
              </a:defRPr>
            </a:lvl9pPr>
          </a:lstStyle>
          <a:p>
            <a:pPr eaLnBrk="1" hangingPunct="1">
              <a:defRPr/>
            </a:pPr>
            <a:r>
              <a:rPr lang="zh-CN" altLang="en-US" sz="1100" b="1" dirty="0">
                <a:latin typeface="Poppins" pitchFamily="2" charset="0"/>
                <a:ea typeface="宋体" panose="02010600030101010101" pitchFamily="2" charset="-122"/>
                <a:cs typeface="Lato" pitchFamily="34" charset="0"/>
              </a:rPr>
              <a:t>千图网  </a:t>
            </a:r>
            <a:r>
              <a:rPr lang="en-US" altLang="zh-CN" sz="1100" b="1" dirty="0">
                <a:latin typeface="Poppins" pitchFamily="2" charset="0"/>
                <a:ea typeface="宋体" panose="02010600030101010101" pitchFamily="2" charset="-122"/>
                <a:cs typeface="Lato" pitchFamily="34" charset="0"/>
              </a:rPr>
              <a:t>| 58pic</a:t>
            </a:r>
            <a:endParaRPr lang="en-US" altLang="zh-CN" sz="1100" dirty="0">
              <a:solidFill>
                <a:schemeClr val="tx2"/>
              </a:solidFill>
              <a:ea typeface="宋体" panose="02010600030101010101" pitchFamily="2" charset="-122"/>
              <a:cs typeface="Lato Light" pitchFamily="34" charset="0"/>
            </a:endParaRPr>
          </a:p>
        </p:txBody>
      </p:sp>
      <p:sp>
        <p:nvSpPr>
          <p:cNvPr id="5" name="TextBox 8"/>
          <p:cNvSpPr txBox="1">
            <a:spLocks noChangeArrowheads="1"/>
          </p:cNvSpPr>
          <p:nvPr userDrawn="1"/>
        </p:nvSpPr>
        <p:spPr bwMode="auto">
          <a:xfrm>
            <a:off x="11217275" y="6407150"/>
            <a:ext cx="434975"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2" tIns="45711" rIns="91422" bIns="45711">
            <a:spAutoFit/>
          </a:bodyP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fontAlgn="base">
              <a:spcBef>
                <a:spcPct val="0"/>
              </a:spcBef>
              <a:spcAft>
                <a:spcPct val="0"/>
              </a:spcAft>
              <a:defRPr>
                <a:solidFill>
                  <a:schemeClr val="tx1"/>
                </a:solidFill>
                <a:latin typeface="Open Sans Light" panose="020B0306030504020204" pitchFamily="34" charset="0"/>
              </a:defRPr>
            </a:lvl6pPr>
            <a:lvl7pPr marL="2971800" indent="-228600" fontAlgn="base">
              <a:spcBef>
                <a:spcPct val="0"/>
              </a:spcBef>
              <a:spcAft>
                <a:spcPct val="0"/>
              </a:spcAft>
              <a:defRPr>
                <a:solidFill>
                  <a:schemeClr val="tx1"/>
                </a:solidFill>
                <a:latin typeface="Open Sans Light" panose="020B0306030504020204" pitchFamily="34" charset="0"/>
              </a:defRPr>
            </a:lvl7pPr>
            <a:lvl8pPr marL="3429000" indent="-228600" fontAlgn="base">
              <a:spcBef>
                <a:spcPct val="0"/>
              </a:spcBef>
              <a:spcAft>
                <a:spcPct val="0"/>
              </a:spcAft>
              <a:defRPr>
                <a:solidFill>
                  <a:schemeClr val="tx1"/>
                </a:solidFill>
                <a:latin typeface="Open Sans Light" panose="020B0306030504020204" pitchFamily="34" charset="0"/>
              </a:defRPr>
            </a:lvl8pPr>
            <a:lvl9pPr marL="3886200" indent="-228600" fontAlgn="base">
              <a:spcBef>
                <a:spcPct val="0"/>
              </a:spcBef>
              <a:spcAft>
                <a:spcPct val="0"/>
              </a:spcAft>
              <a:defRPr>
                <a:solidFill>
                  <a:schemeClr val="tx1"/>
                </a:solidFill>
                <a:latin typeface="Open Sans Light" panose="020B0306030504020204" pitchFamily="34" charset="0"/>
              </a:defRPr>
            </a:lvl9pPr>
          </a:lstStyle>
          <a:p>
            <a:pPr algn="ctr" eaLnBrk="1" hangingPunct="1">
              <a:defRPr/>
            </a:pPr>
            <a:fld id="{9B0D227A-B2E6-4F61-9624-69618633BAC0}" type="slidenum">
              <a:rPr lang="id-ID" altLang="zh-CN" sz="1200" b="1" smtClean="0">
                <a:solidFill>
                  <a:schemeClr val="tx2"/>
                </a:solidFill>
                <a:latin typeface="Lato" pitchFamily="34" charset="0"/>
                <a:ea typeface="+mn-ea"/>
                <a:cs typeface="Lato" pitchFamily="34" charset="0"/>
              </a:rPr>
            </a:fld>
            <a:r>
              <a:rPr lang="id-ID" altLang="zh-CN" sz="1200" b="1">
                <a:solidFill>
                  <a:schemeClr val="tx2"/>
                </a:solidFill>
                <a:latin typeface="Lato" pitchFamily="34" charset="0"/>
                <a:ea typeface="+mn-ea"/>
                <a:cs typeface="Lato" pitchFamily="34" charset="0"/>
              </a:rPr>
              <a:t>  </a:t>
            </a:r>
            <a:endParaRPr lang="id-ID" altLang="zh-CN" sz="1200" b="1">
              <a:solidFill>
                <a:schemeClr val="tx2"/>
              </a:solidFill>
              <a:latin typeface="Lato" pitchFamily="34" charset="0"/>
              <a:ea typeface="+mn-ea"/>
              <a:cs typeface="Lato" pitchFamily="34" charset="0"/>
            </a:endParaRPr>
          </a:p>
        </p:txBody>
      </p:sp>
      <p:sp>
        <p:nvSpPr>
          <p:cNvPr id="4" name="Picture Placeholder 3"/>
          <p:cNvSpPr>
            <a:spLocks noGrp="1"/>
          </p:cNvSpPr>
          <p:nvPr>
            <p:ph type="pic" sz="quarter" idx="10"/>
          </p:nvPr>
        </p:nvSpPr>
        <p:spPr>
          <a:xfrm>
            <a:off x="0" y="-1"/>
            <a:ext cx="12192000" cy="5138443"/>
          </a:xfrm>
          <a:prstGeom prst="rect">
            <a:avLst/>
          </a:prstGeom>
        </p:spPr>
        <p:txBody>
          <a:bodyPr/>
          <a:lstStyle/>
          <a:p>
            <a:pPr lvl="0"/>
            <a:endParaRPr lang="en-US" noProof="0"/>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What we offer">
    <p:spTree>
      <p:nvGrpSpPr>
        <p:cNvPr id="1" name=""/>
        <p:cNvGrpSpPr/>
        <p:nvPr/>
      </p:nvGrpSpPr>
      <p:grpSpPr>
        <a:xfrm>
          <a:off x="0" y="0"/>
          <a:ext cx="0" cy="0"/>
          <a:chOff x="0" y="0"/>
          <a:chExt cx="0" cy="0"/>
        </a:xfrm>
      </p:grpSpPr>
      <p:sp>
        <p:nvSpPr>
          <p:cNvPr id="3" name="TextBox 4"/>
          <p:cNvSpPr txBox="1">
            <a:spLocks noChangeArrowheads="1"/>
          </p:cNvSpPr>
          <p:nvPr userDrawn="1"/>
        </p:nvSpPr>
        <p:spPr bwMode="auto">
          <a:xfrm>
            <a:off x="736600" y="6415088"/>
            <a:ext cx="1128713"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fontAlgn="base">
              <a:spcBef>
                <a:spcPct val="0"/>
              </a:spcBef>
              <a:spcAft>
                <a:spcPct val="0"/>
              </a:spcAft>
              <a:defRPr>
                <a:solidFill>
                  <a:schemeClr val="tx1"/>
                </a:solidFill>
                <a:latin typeface="Open Sans Light" panose="020B0306030504020204" pitchFamily="34" charset="0"/>
              </a:defRPr>
            </a:lvl6pPr>
            <a:lvl7pPr marL="2971800" indent="-228600" fontAlgn="base">
              <a:spcBef>
                <a:spcPct val="0"/>
              </a:spcBef>
              <a:spcAft>
                <a:spcPct val="0"/>
              </a:spcAft>
              <a:defRPr>
                <a:solidFill>
                  <a:schemeClr val="tx1"/>
                </a:solidFill>
                <a:latin typeface="Open Sans Light" panose="020B0306030504020204" pitchFamily="34" charset="0"/>
              </a:defRPr>
            </a:lvl7pPr>
            <a:lvl8pPr marL="3429000" indent="-228600" fontAlgn="base">
              <a:spcBef>
                <a:spcPct val="0"/>
              </a:spcBef>
              <a:spcAft>
                <a:spcPct val="0"/>
              </a:spcAft>
              <a:defRPr>
                <a:solidFill>
                  <a:schemeClr val="tx1"/>
                </a:solidFill>
                <a:latin typeface="Open Sans Light" panose="020B0306030504020204" pitchFamily="34" charset="0"/>
              </a:defRPr>
            </a:lvl8pPr>
            <a:lvl9pPr marL="3886200" indent="-228600" fontAlgn="base">
              <a:spcBef>
                <a:spcPct val="0"/>
              </a:spcBef>
              <a:spcAft>
                <a:spcPct val="0"/>
              </a:spcAft>
              <a:defRPr>
                <a:solidFill>
                  <a:schemeClr val="tx1"/>
                </a:solidFill>
                <a:latin typeface="Open Sans Light" panose="020B0306030504020204" pitchFamily="34" charset="0"/>
              </a:defRPr>
            </a:lvl9pPr>
          </a:lstStyle>
          <a:p>
            <a:pPr eaLnBrk="1" hangingPunct="1">
              <a:defRPr/>
            </a:pPr>
            <a:r>
              <a:rPr lang="zh-CN" altLang="en-US" sz="1100" b="1" dirty="0">
                <a:latin typeface="Poppins" pitchFamily="2" charset="0"/>
                <a:ea typeface="宋体" panose="02010600030101010101" pitchFamily="2" charset="-122"/>
                <a:cs typeface="Lato" pitchFamily="34" charset="0"/>
              </a:rPr>
              <a:t>千图网  </a:t>
            </a:r>
            <a:r>
              <a:rPr lang="en-US" altLang="zh-CN" sz="1100" b="1" dirty="0">
                <a:latin typeface="Poppins" pitchFamily="2" charset="0"/>
                <a:ea typeface="宋体" panose="02010600030101010101" pitchFamily="2" charset="-122"/>
                <a:cs typeface="Lato" pitchFamily="34" charset="0"/>
              </a:rPr>
              <a:t>| 58pic</a:t>
            </a:r>
            <a:endParaRPr lang="en-US" altLang="zh-CN" sz="1100" dirty="0">
              <a:solidFill>
                <a:schemeClr val="tx2"/>
              </a:solidFill>
              <a:ea typeface="宋体" panose="02010600030101010101" pitchFamily="2" charset="-122"/>
              <a:cs typeface="Lato Light" pitchFamily="34" charset="0"/>
            </a:endParaRPr>
          </a:p>
        </p:txBody>
      </p:sp>
      <p:sp>
        <p:nvSpPr>
          <p:cNvPr id="5" name="TextBox 8"/>
          <p:cNvSpPr txBox="1">
            <a:spLocks noChangeArrowheads="1"/>
          </p:cNvSpPr>
          <p:nvPr userDrawn="1"/>
        </p:nvSpPr>
        <p:spPr bwMode="auto">
          <a:xfrm>
            <a:off x="11217275" y="6407150"/>
            <a:ext cx="434975"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2" tIns="45711" rIns="91422" bIns="45711">
            <a:spAutoFit/>
          </a:bodyP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fontAlgn="base">
              <a:spcBef>
                <a:spcPct val="0"/>
              </a:spcBef>
              <a:spcAft>
                <a:spcPct val="0"/>
              </a:spcAft>
              <a:defRPr>
                <a:solidFill>
                  <a:schemeClr val="tx1"/>
                </a:solidFill>
                <a:latin typeface="Open Sans Light" panose="020B0306030504020204" pitchFamily="34" charset="0"/>
              </a:defRPr>
            </a:lvl6pPr>
            <a:lvl7pPr marL="2971800" indent="-228600" fontAlgn="base">
              <a:spcBef>
                <a:spcPct val="0"/>
              </a:spcBef>
              <a:spcAft>
                <a:spcPct val="0"/>
              </a:spcAft>
              <a:defRPr>
                <a:solidFill>
                  <a:schemeClr val="tx1"/>
                </a:solidFill>
                <a:latin typeface="Open Sans Light" panose="020B0306030504020204" pitchFamily="34" charset="0"/>
              </a:defRPr>
            </a:lvl7pPr>
            <a:lvl8pPr marL="3429000" indent="-228600" fontAlgn="base">
              <a:spcBef>
                <a:spcPct val="0"/>
              </a:spcBef>
              <a:spcAft>
                <a:spcPct val="0"/>
              </a:spcAft>
              <a:defRPr>
                <a:solidFill>
                  <a:schemeClr val="tx1"/>
                </a:solidFill>
                <a:latin typeface="Open Sans Light" panose="020B0306030504020204" pitchFamily="34" charset="0"/>
              </a:defRPr>
            </a:lvl8pPr>
            <a:lvl9pPr marL="3886200" indent="-228600" fontAlgn="base">
              <a:spcBef>
                <a:spcPct val="0"/>
              </a:spcBef>
              <a:spcAft>
                <a:spcPct val="0"/>
              </a:spcAft>
              <a:defRPr>
                <a:solidFill>
                  <a:schemeClr val="tx1"/>
                </a:solidFill>
                <a:latin typeface="Open Sans Light" panose="020B0306030504020204" pitchFamily="34" charset="0"/>
              </a:defRPr>
            </a:lvl9pPr>
          </a:lstStyle>
          <a:p>
            <a:pPr algn="ctr" eaLnBrk="1" hangingPunct="1">
              <a:defRPr/>
            </a:pPr>
            <a:fld id="{3DA3878C-47AA-4AC6-A7F6-CEA3C0C8CBEC}" type="slidenum">
              <a:rPr lang="id-ID" altLang="zh-CN" sz="1200" b="1" smtClean="0">
                <a:solidFill>
                  <a:schemeClr val="tx2"/>
                </a:solidFill>
                <a:latin typeface="Lato" pitchFamily="34" charset="0"/>
                <a:ea typeface="+mn-ea"/>
                <a:cs typeface="Lato" pitchFamily="34" charset="0"/>
              </a:rPr>
            </a:fld>
            <a:r>
              <a:rPr lang="id-ID" altLang="zh-CN" sz="1200" b="1">
                <a:solidFill>
                  <a:schemeClr val="tx2"/>
                </a:solidFill>
                <a:latin typeface="Lato" pitchFamily="34" charset="0"/>
                <a:ea typeface="+mn-ea"/>
                <a:cs typeface="Lato" pitchFamily="34" charset="0"/>
              </a:rPr>
              <a:t>  </a:t>
            </a:r>
            <a:endParaRPr lang="id-ID" altLang="zh-CN" sz="1200" b="1">
              <a:solidFill>
                <a:schemeClr val="tx2"/>
              </a:solidFill>
              <a:latin typeface="Lato" pitchFamily="34" charset="0"/>
              <a:ea typeface="+mn-ea"/>
              <a:cs typeface="Lato" pitchFamily="34" charset="0"/>
            </a:endParaRPr>
          </a:p>
        </p:txBody>
      </p:sp>
      <p:sp>
        <p:nvSpPr>
          <p:cNvPr id="4" name="Picture Placeholder 3"/>
          <p:cNvSpPr>
            <a:spLocks noGrp="1"/>
          </p:cNvSpPr>
          <p:nvPr>
            <p:ph type="pic" sz="quarter" idx="10"/>
          </p:nvPr>
        </p:nvSpPr>
        <p:spPr>
          <a:xfrm>
            <a:off x="1588" y="1623060"/>
            <a:ext cx="12190412" cy="3280410"/>
          </a:xfrm>
          <a:prstGeom prst="rect">
            <a:avLst/>
          </a:prstGeom>
        </p:spPr>
        <p:txBody>
          <a:bodyPr/>
          <a:lstStyle/>
          <a:p>
            <a:pPr lvl="0"/>
            <a:endParaRPr lang="en-US" noProof="0"/>
          </a:p>
        </p:txBody>
      </p:sp>
    </p:spTree>
  </p:cSld>
  <p:clrMapOvr>
    <a:masterClrMapping/>
  </p:clrMapOv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userDrawn="1">
  <p:cSld name="17_Title and Content">
    <p:spTree>
      <p:nvGrpSpPr>
        <p:cNvPr id="1" name=""/>
        <p:cNvGrpSpPr/>
        <p:nvPr/>
      </p:nvGrpSpPr>
      <p:grpSpPr>
        <a:xfrm>
          <a:off x="0" y="0"/>
          <a:ext cx="0" cy="0"/>
          <a:chOff x="0" y="0"/>
          <a:chExt cx="0" cy="0"/>
        </a:xfrm>
      </p:grpSpPr>
      <p:sp>
        <p:nvSpPr>
          <p:cNvPr id="5" name="TextBox 4"/>
          <p:cNvSpPr txBox="1">
            <a:spLocks noChangeArrowheads="1"/>
          </p:cNvSpPr>
          <p:nvPr userDrawn="1"/>
        </p:nvSpPr>
        <p:spPr bwMode="auto">
          <a:xfrm>
            <a:off x="736600" y="6415088"/>
            <a:ext cx="1128713"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fontAlgn="base">
              <a:spcBef>
                <a:spcPct val="0"/>
              </a:spcBef>
              <a:spcAft>
                <a:spcPct val="0"/>
              </a:spcAft>
              <a:defRPr>
                <a:solidFill>
                  <a:schemeClr val="tx1"/>
                </a:solidFill>
                <a:latin typeface="Open Sans Light" panose="020B0306030504020204" pitchFamily="34" charset="0"/>
              </a:defRPr>
            </a:lvl6pPr>
            <a:lvl7pPr marL="2971800" indent="-228600" fontAlgn="base">
              <a:spcBef>
                <a:spcPct val="0"/>
              </a:spcBef>
              <a:spcAft>
                <a:spcPct val="0"/>
              </a:spcAft>
              <a:defRPr>
                <a:solidFill>
                  <a:schemeClr val="tx1"/>
                </a:solidFill>
                <a:latin typeface="Open Sans Light" panose="020B0306030504020204" pitchFamily="34" charset="0"/>
              </a:defRPr>
            </a:lvl7pPr>
            <a:lvl8pPr marL="3429000" indent="-228600" fontAlgn="base">
              <a:spcBef>
                <a:spcPct val="0"/>
              </a:spcBef>
              <a:spcAft>
                <a:spcPct val="0"/>
              </a:spcAft>
              <a:defRPr>
                <a:solidFill>
                  <a:schemeClr val="tx1"/>
                </a:solidFill>
                <a:latin typeface="Open Sans Light" panose="020B0306030504020204" pitchFamily="34" charset="0"/>
              </a:defRPr>
            </a:lvl8pPr>
            <a:lvl9pPr marL="3886200" indent="-228600" fontAlgn="base">
              <a:spcBef>
                <a:spcPct val="0"/>
              </a:spcBef>
              <a:spcAft>
                <a:spcPct val="0"/>
              </a:spcAft>
              <a:defRPr>
                <a:solidFill>
                  <a:schemeClr val="tx1"/>
                </a:solidFill>
                <a:latin typeface="Open Sans Light" panose="020B0306030504020204" pitchFamily="34" charset="0"/>
              </a:defRPr>
            </a:lvl9pPr>
          </a:lstStyle>
          <a:p>
            <a:pPr eaLnBrk="1" hangingPunct="1">
              <a:defRPr/>
            </a:pPr>
            <a:r>
              <a:rPr lang="zh-CN" altLang="en-US" sz="1100" b="1" dirty="0">
                <a:latin typeface="Poppins" pitchFamily="2" charset="0"/>
                <a:ea typeface="宋体" panose="02010600030101010101" pitchFamily="2" charset="-122"/>
                <a:cs typeface="Lato" pitchFamily="34" charset="0"/>
              </a:rPr>
              <a:t>千图网  </a:t>
            </a:r>
            <a:r>
              <a:rPr lang="en-US" altLang="zh-CN" sz="1100" b="1" dirty="0">
                <a:latin typeface="Poppins" pitchFamily="2" charset="0"/>
                <a:ea typeface="宋体" panose="02010600030101010101" pitchFamily="2" charset="-122"/>
                <a:cs typeface="Lato" pitchFamily="34" charset="0"/>
              </a:rPr>
              <a:t>| 58pic</a:t>
            </a:r>
            <a:endParaRPr lang="en-US" altLang="zh-CN" sz="1100" dirty="0">
              <a:solidFill>
                <a:schemeClr val="tx2"/>
              </a:solidFill>
              <a:ea typeface="宋体" panose="02010600030101010101" pitchFamily="2" charset="-122"/>
              <a:cs typeface="Lato Light" pitchFamily="34" charset="0"/>
            </a:endParaRPr>
          </a:p>
        </p:txBody>
      </p:sp>
      <p:sp>
        <p:nvSpPr>
          <p:cNvPr id="6" name="TextBox 8"/>
          <p:cNvSpPr txBox="1">
            <a:spLocks noChangeArrowheads="1"/>
          </p:cNvSpPr>
          <p:nvPr userDrawn="1"/>
        </p:nvSpPr>
        <p:spPr bwMode="auto">
          <a:xfrm>
            <a:off x="11217275" y="6407150"/>
            <a:ext cx="434975"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2" tIns="45711" rIns="91422" bIns="45711">
            <a:spAutoFit/>
          </a:bodyP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fontAlgn="base">
              <a:spcBef>
                <a:spcPct val="0"/>
              </a:spcBef>
              <a:spcAft>
                <a:spcPct val="0"/>
              </a:spcAft>
              <a:defRPr>
                <a:solidFill>
                  <a:schemeClr val="tx1"/>
                </a:solidFill>
                <a:latin typeface="Open Sans Light" panose="020B0306030504020204" pitchFamily="34" charset="0"/>
              </a:defRPr>
            </a:lvl6pPr>
            <a:lvl7pPr marL="2971800" indent="-228600" fontAlgn="base">
              <a:spcBef>
                <a:spcPct val="0"/>
              </a:spcBef>
              <a:spcAft>
                <a:spcPct val="0"/>
              </a:spcAft>
              <a:defRPr>
                <a:solidFill>
                  <a:schemeClr val="tx1"/>
                </a:solidFill>
                <a:latin typeface="Open Sans Light" panose="020B0306030504020204" pitchFamily="34" charset="0"/>
              </a:defRPr>
            </a:lvl7pPr>
            <a:lvl8pPr marL="3429000" indent="-228600" fontAlgn="base">
              <a:spcBef>
                <a:spcPct val="0"/>
              </a:spcBef>
              <a:spcAft>
                <a:spcPct val="0"/>
              </a:spcAft>
              <a:defRPr>
                <a:solidFill>
                  <a:schemeClr val="tx1"/>
                </a:solidFill>
                <a:latin typeface="Open Sans Light" panose="020B0306030504020204" pitchFamily="34" charset="0"/>
              </a:defRPr>
            </a:lvl8pPr>
            <a:lvl9pPr marL="3886200" indent="-228600" fontAlgn="base">
              <a:spcBef>
                <a:spcPct val="0"/>
              </a:spcBef>
              <a:spcAft>
                <a:spcPct val="0"/>
              </a:spcAft>
              <a:defRPr>
                <a:solidFill>
                  <a:schemeClr val="tx1"/>
                </a:solidFill>
                <a:latin typeface="Open Sans Light" panose="020B0306030504020204" pitchFamily="34" charset="0"/>
              </a:defRPr>
            </a:lvl9pPr>
          </a:lstStyle>
          <a:p>
            <a:pPr algn="ctr" eaLnBrk="1" hangingPunct="1">
              <a:defRPr/>
            </a:pPr>
            <a:fld id="{5DF34BF7-E09C-4910-B64D-AE823C19CE3F}" type="slidenum">
              <a:rPr lang="id-ID" altLang="zh-CN" sz="1200" b="1" smtClean="0">
                <a:solidFill>
                  <a:schemeClr val="tx2"/>
                </a:solidFill>
                <a:latin typeface="Lato" pitchFamily="34" charset="0"/>
                <a:ea typeface="+mn-ea"/>
                <a:cs typeface="Lato" pitchFamily="34" charset="0"/>
              </a:rPr>
            </a:fld>
            <a:r>
              <a:rPr lang="id-ID" altLang="zh-CN" sz="1200" b="1">
                <a:solidFill>
                  <a:schemeClr val="tx2"/>
                </a:solidFill>
                <a:latin typeface="Lato" pitchFamily="34" charset="0"/>
                <a:ea typeface="+mn-ea"/>
                <a:cs typeface="Lato" pitchFamily="34" charset="0"/>
              </a:rPr>
              <a:t>  </a:t>
            </a:r>
            <a:endParaRPr lang="id-ID" altLang="zh-CN" sz="1200" b="1">
              <a:solidFill>
                <a:schemeClr val="tx2"/>
              </a:solidFill>
              <a:latin typeface="Lato" pitchFamily="34" charset="0"/>
              <a:ea typeface="+mn-ea"/>
              <a:cs typeface="Lato" pitchFamily="34" charset="0"/>
            </a:endParaRPr>
          </a:p>
        </p:txBody>
      </p:sp>
      <p:sp>
        <p:nvSpPr>
          <p:cNvPr id="13" name="Picture Placeholder 4"/>
          <p:cNvSpPr>
            <a:spLocks noGrp="1"/>
          </p:cNvSpPr>
          <p:nvPr>
            <p:ph type="pic" sz="quarter" idx="12"/>
          </p:nvPr>
        </p:nvSpPr>
        <p:spPr>
          <a:xfrm>
            <a:off x="1158252" y="1954403"/>
            <a:ext cx="3020937" cy="3026801"/>
          </a:xfrm>
          <a:prstGeom prst="rect">
            <a:avLst/>
          </a:prstGeom>
          <a:effectLst/>
        </p:spPr>
        <p:txBody>
          <a:bodyPr/>
          <a:lstStyle/>
          <a:p>
            <a:pPr lvl="0"/>
            <a:endParaRPr lang="en-US" noProof="0" dirty="0"/>
          </a:p>
        </p:txBody>
      </p:sp>
      <p:sp>
        <p:nvSpPr>
          <p:cNvPr id="14" name="Picture Placeholder 4"/>
          <p:cNvSpPr>
            <a:spLocks noGrp="1"/>
          </p:cNvSpPr>
          <p:nvPr>
            <p:ph type="pic" sz="quarter" idx="13"/>
          </p:nvPr>
        </p:nvSpPr>
        <p:spPr>
          <a:xfrm>
            <a:off x="4585532" y="1954403"/>
            <a:ext cx="3020937" cy="3026801"/>
          </a:xfrm>
          <a:prstGeom prst="rect">
            <a:avLst/>
          </a:prstGeom>
          <a:effectLst/>
        </p:spPr>
        <p:txBody>
          <a:bodyPr/>
          <a:lstStyle/>
          <a:p>
            <a:pPr lvl="0"/>
            <a:endParaRPr lang="en-US" noProof="0" dirty="0"/>
          </a:p>
        </p:txBody>
      </p:sp>
      <p:sp>
        <p:nvSpPr>
          <p:cNvPr id="17" name="Picture Placeholder 4"/>
          <p:cNvSpPr>
            <a:spLocks noGrp="1"/>
          </p:cNvSpPr>
          <p:nvPr>
            <p:ph type="pic" sz="quarter" idx="14"/>
          </p:nvPr>
        </p:nvSpPr>
        <p:spPr>
          <a:xfrm>
            <a:off x="8002660" y="1954403"/>
            <a:ext cx="3020937" cy="3026801"/>
          </a:xfrm>
          <a:prstGeom prst="rect">
            <a:avLst/>
          </a:prstGeom>
          <a:effectLst/>
        </p:spPr>
        <p:txBody>
          <a:bodyPr/>
          <a:lstStyle/>
          <a:p>
            <a:pPr lvl="0"/>
            <a:endParaRPr lang="en-US" noProof="0" dirty="0"/>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19_Title and Content">
    <p:spTree>
      <p:nvGrpSpPr>
        <p:cNvPr id="1" name=""/>
        <p:cNvGrpSpPr/>
        <p:nvPr/>
      </p:nvGrpSpPr>
      <p:grpSpPr>
        <a:xfrm>
          <a:off x="0" y="0"/>
          <a:ext cx="0" cy="0"/>
          <a:chOff x="0" y="0"/>
          <a:chExt cx="0" cy="0"/>
        </a:xfrm>
      </p:grpSpPr>
      <p:sp>
        <p:nvSpPr>
          <p:cNvPr id="2" name="TextBox 4"/>
          <p:cNvSpPr txBox="1">
            <a:spLocks noChangeArrowheads="1"/>
          </p:cNvSpPr>
          <p:nvPr userDrawn="1"/>
        </p:nvSpPr>
        <p:spPr bwMode="auto">
          <a:xfrm>
            <a:off x="736600" y="6415088"/>
            <a:ext cx="1128713"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fontAlgn="base">
              <a:spcBef>
                <a:spcPct val="0"/>
              </a:spcBef>
              <a:spcAft>
                <a:spcPct val="0"/>
              </a:spcAft>
              <a:defRPr>
                <a:solidFill>
                  <a:schemeClr val="tx1"/>
                </a:solidFill>
                <a:latin typeface="Open Sans Light" panose="020B0306030504020204" pitchFamily="34" charset="0"/>
              </a:defRPr>
            </a:lvl6pPr>
            <a:lvl7pPr marL="2971800" indent="-228600" fontAlgn="base">
              <a:spcBef>
                <a:spcPct val="0"/>
              </a:spcBef>
              <a:spcAft>
                <a:spcPct val="0"/>
              </a:spcAft>
              <a:defRPr>
                <a:solidFill>
                  <a:schemeClr val="tx1"/>
                </a:solidFill>
                <a:latin typeface="Open Sans Light" panose="020B0306030504020204" pitchFamily="34" charset="0"/>
              </a:defRPr>
            </a:lvl7pPr>
            <a:lvl8pPr marL="3429000" indent="-228600" fontAlgn="base">
              <a:spcBef>
                <a:spcPct val="0"/>
              </a:spcBef>
              <a:spcAft>
                <a:spcPct val="0"/>
              </a:spcAft>
              <a:defRPr>
                <a:solidFill>
                  <a:schemeClr val="tx1"/>
                </a:solidFill>
                <a:latin typeface="Open Sans Light" panose="020B0306030504020204" pitchFamily="34" charset="0"/>
              </a:defRPr>
            </a:lvl8pPr>
            <a:lvl9pPr marL="3886200" indent="-228600" fontAlgn="base">
              <a:spcBef>
                <a:spcPct val="0"/>
              </a:spcBef>
              <a:spcAft>
                <a:spcPct val="0"/>
              </a:spcAft>
              <a:defRPr>
                <a:solidFill>
                  <a:schemeClr val="tx1"/>
                </a:solidFill>
                <a:latin typeface="Open Sans Light" panose="020B0306030504020204" pitchFamily="34" charset="0"/>
              </a:defRPr>
            </a:lvl9pPr>
          </a:lstStyle>
          <a:p>
            <a:pPr eaLnBrk="1" hangingPunct="1">
              <a:defRPr/>
            </a:pPr>
            <a:r>
              <a:rPr lang="zh-CN" altLang="en-US" sz="1100" b="1" dirty="0">
                <a:latin typeface="Poppins" pitchFamily="2" charset="0"/>
                <a:ea typeface="宋体" panose="02010600030101010101" pitchFamily="2" charset="-122"/>
                <a:cs typeface="Lato" pitchFamily="34" charset="0"/>
              </a:rPr>
              <a:t>千图网  </a:t>
            </a:r>
            <a:r>
              <a:rPr lang="en-US" altLang="zh-CN" sz="1100" b="1" dirty="0">
                <a:latin typeface="Poppins" pitchFamily="2" charset="0"/>
                <a:ea typeface="宋体" panose="02010600030101010101" pitchFamily="2" charset="-122"/>
                <a:cs typeface="Lato" pitchFamily="34" charset="0"/>
              </a:rPr>
              <a:t>| 58pic</a:t>
            </a:r>
            <a:endParaRPr lang="en-US" altLang="zh-CN" sz="1100" dirty="0">
              <a:solidFill>
                <a:schemeClr val="tx2"/>
              </a:solidFill>
              <a:ea typeface="宋体" panose="02010600030101010101" pitchFamily="2" charset="-122"/>
              <a:cs typeface="Lato Light" pitchFamily="34" charset="0"/>
            </a:endParaRPr>
          </a:p>
        </p:txBody>
      </p:sp>
      <p:sp>
        <p:nvSpPr>
          <p:cNvPr id="3" name="TextBox 8"/>
          <p:cNvSpPr txBox="1">
            <a:spLocks noChangeArrowheads="1"/>
          </p:cNvSpPr>
          <p:nvPr userDrawn="1"/>
        </p:nvSpPr>
        <p:spPr bwMode="auto">
          <a:xfrm>
            <a:off x="11217275" y="6407150"/>
            <a:ext cx="434975"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2" tIns="45711" rIns="91422" bIns="45711">
            <a:spAutoFit/>
          </a:bodyP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fontAlgn="base">
              <a:spcBef>
                <a:spcPct val="0"/>
              </a:spcBef>
              <a:spcAft>
                <a:spcPct val="0"/>
              </a:spcAft>
              <a:defRPr>
                <a:solidFill>
                  <a:schemeClr val="tx1"/>
                </a:solidFill>
                <a:latin typeface="Open Sans Light" panose="020B0306030504020204" pitchFamily="34" charset="0"/>
              </a:defRPr>
            </a:lvl6pPr>
            <a:lvl7pPr marL="2971800" indent="-228600" fontAlgn="base">
              <a:spcBef>
                <a:spcPct val="0"/>
              </a:spcBef>
              <a:spcAft>
                <a:spcPct val="0"/>
              </a:spcAft>
              <a:defRPr>
                <a:solidFill>
                  <a:schemeClr val="tx1"/>
                </a:solidFill>
                <a:latin typeface="Open Sans Light" panose="020B0306030504020204" pitchFamily="34" charset="0"/>
              </a:defRPr>
            </a:lvl7pPr>
            <a:lvl8pPr marL="3429000" indent="-228600" fontAlgn="base">
              <a:spcBef>
                <a:spcPct val="0"/>
              </a:spcBef>
              <a:spcAft>
                <a:spcPct val="0"/>
              </a:spcAft>
              <a:defRPr>
                <a:solidFill>
                  <a:schemeClr val="tx1"/>
                </a:solidFill>
                <a:latin typeface="Open Sans Light" panose="020B0306030504020204" pitchFamily="34" charset="0"/>
              </a:defRPr>
            </a:lvl8pPr>
            <a:lvl9pPr marL="3886200" indent="-228600" fontAlgn="base">
              <a:spcBef>
                <a:spcPct val="0"/>
              </a:spcBef>
              <a:spcAft>
                <a:spcPct val="0"/>
              </a:spcAft>
              <a:defRPr>
                <a:solidFill>
                  <a:schemeClr val="tx1"/>
                </a:solidFill>
                <a:latin typeface="Open Sans Light" panose="020B0306030504020204" pitchFamily="34" charset="0"/>
              </a:defRPr>
            </a:lvl9pPr>
          </a:lstStyle>
          <a:p>
            <a:pPr algn="ctr" eaLnBrk="1" hangingPunct="1">
              <a:defRPr/>
            </a:pPr>
            <a:fld id="{3D0019DA-B016-449D-B946-168D921EF97F}" type="slidenum">
              <a:rPr lang="id-ID" altLang="zh-CN" sz="1200" b="1" smtClean="0">
                <a:solidFill>
                  <a:schemeClr val="tx2"/>
                </a:solidFill>
                <a:latin typeface="Lato" pitchFamily="34" charset="0"/>
                <a:ea typeface="+mn-ea"/>
                <a:cs typeface="Lato" pitchFamily="34" charset="0"/>
              </a:rPr>
            </a:fld>
            <a:r>
              <a:rPr lang="id-ID" altLang="zh-CN" sz="1200" b="1">
                <a:solidFill>
                  <a:schemeClr val="tx2"/>
                </a:solidFill>
                <a:latin typeface="Lato" pitchFamily="34" charset="0"/>
                <a:ea typeface="+mn-ea"/>
                <a:cs typeface="Lato" pitchFamily="34" charset="0"/>
              </a:rPr>
              <a:t>  </a:t>
            </a:r>
            <a:endParaRPr lang="id-ID" altLang="zh-CN" sz="1200" b="1">
              <a:solidFill>
                <a:schemeClr val="tx2"/>
              </a:solidFill>
              <a:latin typeface="Lato" pitchFamily="34" charset="0"/>
              <a:ea typeface="+mn-ea"/>
              <a:cs typeface="Lato"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11_Title and Content">
    <p:spTree>
      <p:nvGrpSpPr>
        <p:cNvPr id="1" name=""/>
        <p:cNvGrpSpPr/>
        <p:nvPr/>
      </p:nvGrpSpPr>
      <p:grpSpPr>
        <a:xfrm>
          <a:off x="0" y="0"/>
          <a:ext cx="0" cy="0"/>
          <a:chOff x="0" y="0"/>
          <a:chExt cx="0" cy="0"/>
        </a:xfrm>
      </p:grpSpPr>
      <p:sp>
        <p:nvSpPr>
          <p:cNvPr id="6" name="TextBox 4"/>
          <p:cNvSpPr txBox="1">
            <a:spLocks noChangeArrowheads="1"/>
          </p:cNvSpPr>
          <p:nvPr userDrawn="1"/>
        </p:nvSpPr>
        <p:spPr bwMode="auto">
          <a:xfrm>
            <a:off x="736600" y="6415088"/>
            <a:ext cx="1128713"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fontAlgn="base">
              <a:spcBef>
                <a:spcPct val="0"/>
              </a:spcBef>
              <a:spcAft>
                <a:spcPct val="0"/>
              </a:spcAft>
              <a:defRPr>
                <a:solidFill>
                  <a:schemeClr val="tx1"/>
                </a:solidFill>
                <a:latin typeface="Open Sans Light" panose="020B0306030504020204" pitchFamily="34" charset="0"/>
              </a:defRPr>
            </a:lvl6pPr>
            <a:lvl7pPr marL="2971800" indent="-228600" fontAlgn="base">
              <a:spcBef>
                <a:spcPct val="0"/>
              </a:spcBef>
              <a:spcAft>
                <a:spcPct val="0"/>
              </a:spcAft>
              <a:defRPr>
                <a:solidFill>
                  <a:schemeClr val="tx1"/>
                </a:solidFill>
                <a:latin typeface="Open Sans Light" panose="020B0306030504020204" pitchFamily="34" charset="0"/>
              </a:defRPr>
            </a:lvl7pPr>
            <a:lvl8pPr marL="3429000" indent="-228600" fontAlgn="base">
              <a:spcBef>
                <a:spcPct val="0"/>
              </a:spcBef>
              <a:spcAft>
                <a:spcPct val="0"/>
              </a:spcAft>
              <a:defRPr>
                <a:solidFill>
                  <a:schemeClr val="tx1"/>
                </a:solidFill>
                <a:latin typeface="Open Sans Light" panose="020B0306030504020204" pitchFamily="34" charset="0"/>
              </a:defRPr>
            </a:lvl8pPr>
            <a:lvl9pPr marL="3886200" indent="-228600" fontAlgn="base">
              <a:spcBef>
                <a:spcPct val="0"/>
              </a:spcBef>
              <a:spcAft>
                <a:spcPct val="0"/>
              </a:spcAft>
              <a:defRPr>
                <a:solidFill>
                  <a:schemeClr val="tx1"/>
                </a:solidFill>
                <a:latin typeface="Open Sans Light" panose="020B0306030504020204" pitchFamily="34" charset="0"/>
              </a:defRPr>
            </a:lvl9pPr>
          </a:lstStyle>
          <a:p>
            <a:pPr eaLnBrk="1" hangingPunct="1">
              <a:defRPr/>
            </a:pPr>
            <a:r>
              <a:rPr lang="zh-CN" altLang="en-US" sz="1100" b="1" dirty="0">
                <a:latin typeface="Poppins" pitchFamily="2" charset="0"/>
                <a:ea typeface="宋体" panose="02010600030101010101" pitchFamily="2" charset="-122"/>
                <a:cs typeface="Lato" pitchFamily="34" charset="0"/>
              </a:rPr>
              <a:t>千图网  </a:t>
            </a:r>
            <a:r>
              <a:rPr lang="en-US" altLang="zh-CN" sz="1100" b="1" dirty="0">
                <a:latin typeface="Poppins" pitchFamily="2" charset="0"/>
                <a:ea typeface="宋体" panose="02010600030101010101" pitchFamily="2" charset="-122"/>
                <a:cs typeface="Lato" pitchFamily="34" charset="0"/>
              </a:rPr>
              <a:t>| 58pic</a:t>
            </a:r>
            <a:endParaRPr lang="en-US" altLang="zh-CN" sz="1100" dirty="0">
              <a:solidFill>
                <a:schemeClr val="tx2"/>
              </a:solidFill>
              <a:ea typeface="宋体" panose="02010600030101010101" pitchFamily="2" charset="-122"/>
              <a:cs typeface="Lato Light" pitchFamily="34" charset="0"/>
            </a:endParaRPr>
          </a:p>
        </p:txBody>
      </p:sp>
      <p:sp>
        <p:nvSpPr>
          <p:cNvPr id="10" name="TextBox 8"/>
          <p:cNvSpPr txBox="1">
            <a:spLocks noChangeArrowheads="1"/>
          </p:cNvSpPr>
          <p:nvPr userDrawn="1"/>
        </p:nvSpPr>
        <p:spPr bwMode="auto">
          <a:xfrm>
            <a:off x="11217275" y="6407150"/>
            <a:ext cx="434975"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2" tIns="45711" rIns="91422" bIns="45711">
            <a:spAutoFit/>
          </a:bodyP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fontAlgn="base">
              <a:spcBef>
                <a:spcPct val="0"/>
              </a:spcBef>
              <a:spcAft>
                <a:spcPct val="0"/>
              </a:spcAft>
              <a:defRPr>
                <a:solidFill>
                  <a:schemeClr val="tx1"/>
                </a:solidFill>
                <a:latin typeface="Open Sans Light" panose="020B0306030504020204" pitchFamily="34" charset="0"/>
              </a:defRPr>
            </a:lvl6pPr>
            <a:lvl7pPr marL="2971800" indent="-228600" fontAlgn="base">
              <a:spcBef>
                <a:spcPct val="0"/>
              </a:spcBef>
              <a:spcAft>
                <a:spcPct val="0"/>
              </a:spcAft>
              <a:defRPr>
                <a:solidFill>
                  <a:schemeClr val="tx1"/>
                </a:solidFill>
                <a:latin typeface="Open Sans Light" panose="020B0306030504020204" pitchFamily="34" charset="0"/>
              </a:defRPr>
            </a:lvl7pPr>
            <a:lvl8pPr marL="3429000" indent="-228600" fontAlgn="base">
              <a:spcBef>
                <a:spcPct val="0"/>
              </a:spcBef>
              <a:spcAft>
                <a:spcPct val="0"/>
              </a:spcAft>
              <a:defRPr>
                <a:solidFill>
                  <a:schemeClr val="tx1"/>
                </a:solidFill>
                <a:latin typeface="Open Sans Light" panose="020B0306030504020204" pitchFamily="34" charset="0"/>
              </a:defRPr>
            </a:lvl8pPr>
            <a:lvl9pPr marL="3886200" indent="-228600" fontAlgn="base">
              <a:spcBef>
                <a:spcPct val="0"/>
              </a:spcBef>
              <a:spcAft>
                <a:spcPct val="0"/>
              </a:spcAft>
              <a:defRPr>
                <a:solidFill>
                  <a:schemeClr val="tx1"/>
                </a:solidFill>
                <a:latin typeface="Open Sans Light" panose="020B0306030504020204" pitchFamily="34" charset="0"/>
              </a:defRPr>
            </a:lvl9pPr>
          </a:lstStyle>
          <a:p>
            <a:pPr algn="ctr" eaLnBrk="1" hangingPunct="1">
              <a:defRPr/>
            </a:pPr>
            <a:fld id="{08AA1634-111E-496E-85AD-6257F8529F96}" type="slidenum">
              <a:rPr lang="id-ID" altLang="zh-CN" sz="1200" b="1" smtClean="0">
                <a:solidFill>
                  <a:schemeClr val="tx2"/>
                </a:solidFill>
                <a:latin typeface="Lato" pitchFamily="34" charset="0"/>
                <a:ea typeface="+mn-ea"/>
                <a:cs typeface="Lato" pitchFamily="34" charset="0"/>
              </a:rPr>
            </a:fld>
            <a:r>
              <a:rPr lang="id-ID" altLang="zh-CN" sz="1200" b="1">
                <a:solidFill>
                  <a:schemeClr val="tx2"/>
                </a:solidFill>
                <a:latin typeface="Lato" pitchFamily="34" charset="0"/>
                <a:ea typeface="+mn-ea"/>
                <a:cs typeface="Lato" pitchFamily="34" charset="0"/>
              </a:rPr>
              <a:t>  </a:t>
            </a:r>
            <a:endParaRPr lang="id-ID" altLang="zh-CN" sz="1200" b="1">
              <a:solidFill>
                <a:schemeClr val="tx2"/>
              </a:solidFill>
              <a:latin typeface="Lato" pitchFamily="34" charset="0"/>
              <a:ea typeface="+mn-ea"/>
              <a:cs typeface="Lato" pitchFamily="34" charset="0"/>
            </a:endParaRPr>
          </a:p>
        </p:txBody>
      </p:sp>
      <p:sp>
        <p:nvSpPr>
          <p:cNvPr id="8" name="Picture Placeholder 4"/>
          <p:cNvSpPr>
            <a:spLocks noGrp="1"/>
          </p:cNvSpPr>
          <p:nvPr>
            <p:ph type="pic" sz="quarter" idx="4294967295"/>
          </p:nvPr>
        </p:nvSpPr>
        <p:spPr>
          <a:xfrm>
            <a:off x="4397789" y="1945431"/>
            <a:ext cx="3396422" cy="2144293"/>
          </a:xfrm>
          <a:prstGeom prst="rect">
            <a:avLst/>
          </a:prstGeom>
        </p:spPr>
      </p:sp>
      <p:sp>
        <p:nvSpPr>
          <p:cNvPr id="7" name="Picture Placeholder 1"/>
          <p:cNvSpPr>
            <a:spLocks noGrp="1"/>
          </p:cNvSpPr>
          <p:nvPr>
            <p:ph type="pic" sz="quarter" idx="9"/>
          </p:nvPr>
        </p:nvSpPr>
        <p:spPr>
          <a:xfrm>
            <a:off x="929428" y="1944687"/>
            <a:ext cx="3376620" cy="2144713"/>
          </a:xfrm>
          <a:prstGeom prst="rect">
            <a:avLst/>
          </a:prstGeom>
        </p:spPr>
      </p:sp>
      <p:sp>
        <p:nvSpPr>
          <p:cNvPr id="9" name="Picture Placeholder 5"/>
          <p:cNvSpPr>
            <a:spLocks noGrp="1"/>
          </p:cNvSpPr>
          <p:nvPr>
            <p:ph type="pic" sz="quarter" idx="12"/>
          </p:nvPr>
        </p:nvSpPr>
        <p:spPr>
          <a:xfrm>
            <a:off x="7862267" y="1945431"/>
            <a:ext cx="3396421" cy="2144293"/>
          </a:xfrm>
          <a:prstGeom prst="rect">
            <a:avLst/>
          </a:prstGeom>
        </p:spPr>
      </p:sp>
      <p:sp>
        <p:nvSpPr>
          <p:cNvPr id="16" name="Picture Placeholder 8"/>
          <p:cNvSpPr>
            <a:spLocks noGrp="1"/>
          </p:cNvSpPr>
          <p:nvPr>
            <p:ph type="pic" sz="quarter" idx="13"/>
          </p:nvPr>
        </p:nvSpPr>
        <p:spPr>
          <a:xfrm>
            <a:off x="929428" y="4159887"/>
            <a:ext cx="10329260" cy="2033669"/>
          </a:xfrm>
          <a:prstGeom prst="rect">
            <a:avLst/>
          </a:prstGeom>
        </p:spPr>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14_Title and Content">
    <p:spTree>
      <p:nvGrpSpPr>
        <p:cNvPr id="1" name=""/>
        <p:cNvGrpSpPr/>
        <p:nvPr/>
      </p:nvGrpSpPr>
      <p:grpSpPr>
        <a:xfrm>
          <a:off x="0" y="0"/>
          <a:ext cx="0" cy="0"/>
          <a:chOff x="0" y="0"/>
          <a:chExt cx="0" cy="0"/>
        </a:xfrm>
      </p:grpSpPr>
      <p:sp>
        <p:nvSpPr>
          <p:cNvPr id="6" name="TextBox 4"/>
          <p:cNvSpPr txBox="1">
            <a:spLocks noChangeArrowheads="1"/>
          </p:cNvSpPr>
          <p:nvPr userDrawn="1"/>
        </p:nvSpPr>
        <p:spPr bwMode="auto">
          <a:xfrm>
            <a:off x="736600" y="6415088"/>
            <a:ext cx="1128713"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fontAlgn="base">
              <a:spcBef>
                <a:spcPct val="0"/>
              </a:spcBef>
              <a:spcAft>
                <a:spcPct val="0"/>
              </a:spcAft>
              <a:defRPr>
                <a:solidFill>
                  <a:schemeClr val="tx1"/>
                </a:solidFill>
                <a:latin typeface="Open Sans Light" panose="020B0306030504020204" pitchFamily="34" charset="0"/>
              </a:defRPr>
            </a:lvl6pPr>
            <a:lvl7pPr marL="2971800" indent="-228600" fontAlgn="base">
              <a:spcBef>
                <a:spcPct val="0"/>
              </a:spcBef>
              <a:spcAft>
                <a:spcPct val="0"/>
              </a:spcAft>
              <a:defRPr>
                <a:solidFill>
                  <a:schemeClr val="tx1"/>
                </a:solidFill>
                <a:latin typeface="Open Sans Light" panose="020B0306030504020204" pitchFamily="34" charset="0"/>
              </a:defRPr>
            </a:lvl7pPr>
            <a:lvl8pPr marL="3429000" indent="-228600" fontAlgn="base">
              <a:spcBef>
                <a:spcPct val="0"/>
              </a:spcBef>
              <a:spcAft>
                <a:spcPct val="0"/>
              </a:spcAft>
              <a:defRPr>
                <a:solidFill>
                  <a:schemeClr val="tx1"/>
                </a:solidFill>
                <a:latin typeface="Open Sans Light" panose="020B0306030504020204" pitchFamily="34" charset="0"/>
              </a:defRPr>
            </a:lvl8pPr>
            <a:lvl9pPr marL="3886200" indent="-228600" fontAlgn="base">
              <a:spcBef>
                <a:spcPct val="0"/>
              </a:spcBef>
              <a:spcAft>
                <a:spcPct val="0"/>
              </a:spcAft>
              <a:defRPr>
                <a:solidFill>
                  <a:schemeClr val="tx1"/>
                </a:solidFill>
                <a:latin typeface="Open Sans Light" panose="020B0306030504020204" pitchFamily="34" charset="0"/>
              </a:defRPr>
            </a:lvl9pPr>
          </a:lstStyle>
          <a:p>
            <a:pPr eaLnBrk="1" hangingPunct="1">
              <a:defRPr/>
            </a:pPr>
            <a:r>
              <a:rPr lang="zh-CN" altLang="en-US" sz="1100" b="1" dirty="0">
                <a:latin typeface="Poppins" pitchFamily="2" charset="0"/>
                <a:ea typeface="宋体" panose="02010600030101010101" pitchFamily="2" charset="-122"/>
                <a:cs typeface="Lato" pitchFamily="34" charset="0"/>
              </a:rPr>
              <a:t>千图网  </a:t>
            </a:r>
            <a:r>
              <a:rPr lang="en-US" altLang="zh-CN" sz="1100" b="1" dirty="0">
                <a:latin typeface="Poppins" pitchFamily="2" charset="0"/>
                <a:ea typeface="宋体" panose="02010600030101010101" pitchFamily="2" charset="-122"/>
                <a:cs typeface="Lato" pitchFamily="34" charset="0"/>
              </a:rPr>
              <a:t>| 58pic</a:t>
            </a:r>
            <a:endParaRPr lang="en-US" altLang="zh-CN" sz="1100" dirty="0">
              <a:solidFill>
                <a:schemeClr val="tx2"/>
              </a:solidFill>
              <a:ea typeface="宋体" panose="02010600030101010101" pitchFamily="2" charset="-122"/>
              <a:cs typeface="Lato Light" pitchFamily="34" charset="0"/>
            </a:endParaRPr>
          </a:p>
        </p:txBody>
      </p:sp>
      <p:sp>
        <p:nvSpPr>
          <p:cNvPr id="7" name="TextBox 8"/>
          <p:cNvSpPr txBox="1">
            <a:spLocks noChangeArrowheads="1"/>
          </p:cNvSpPr>
          <p:nvPr userDrawn="1"/>
        </p:nvSpPr>
        <p:spPr bwMode="auto">
          <a:xfrm>
            <a:off x="11217275" y="6407150"/>
            <a:ext cx="434975"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2" tIns="45711" rIns="91422" bIns="45711">
            <a:spAutoFit/>
          </a:bodyP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fontAlgn="base">
              <a:spcBef>
                <a:spcPct val="0"/>
              </a:spcBef>
              <a:spcAft>
                <a:spcPct val="0"/>
              </a:spcAft>
              <a:defRPr>
                <a:solidFill>
                  <a:schemeClr val="tx1"/>
                </a:solidFill>
                <a:latin typeface="Open Sans Light" panose="020B0306030504020204" pitchFamily="34" charset="0"/>
              </a:defRPr>
            </a:lvl6pPr>
            <a:lvl7pPr marL="2971800" indent="-228600" fontAlgn="base">
              <a:spcBef>
                <a:spcPct val="0"/>
              </a:spcBef>
              <a:spcAft>
                <a:spcPct val="0"/>
              </a:spcAft>
              <a:defRPr>
                <a:solidFill>
                  <a:schemeClr val="tx1"/>
                </a:solidFill>
                <a:latin typeface="Open Sans Light" panose="020B0306030504020204" pitchFamily="34" charset="0"/>
              </a:defRPr>
            </a:lvl7pPr>
            <a:lvl8pPr marL="3429000" indent="-228600" fontAlgn="base">
              <a:spcBef>
                <a:spcPct val="0"/>
              </a:spcBef>
              <a:spcAft>
                <a:spcPct val="0"/>
              </a:spcAft>
              <a:defRPr>
                <a:solidFill>
                  <a:schemeClr val="tx1"/>
                </a:solidFill>
                <a:latin typeface="Open Sans Light" panose="020B0306030504020204" pitchFamily="34" charset="0"/>
              </a:defRPr>
            </a:lvl8pPr>
            <a:lvl9pPr marL="3886200" indent="-228600" fontAlgn="base">
              <a:spcBef>
                <a:spcPct val="0"/>
              </a:spcBef>
              <a:spcAft>
                <a:spcPct val="0"/>
              </a:spcAft>
              <a:defRPr>
                <a:solidFill>
                  <a:schemeClr val="tx1"/>
                </a:solidFill>
                <a:latin typeface="Open Sans Light" panose="020B0306030504020204" pitchFamily="34" charset="0"/>
              </a:defRPr>
            </a:lvl9pPr>
          </a:lstStyle>
          <a:p>
            <a:pPr algn="ctr" eaLnBrk="1" hangingPunct="1">
              <a:defRPr/>
            </a:pPr>
            <a:fld id="{826B5A99-B478-4664-BBED-41E1AFD96E7B}" type="slidenum">
              <a:rPr lang="id-ID" altLang="zh-CN" sz="1200" b="1" smtClean="0">
                <a:solidFill>
                  <a:schemeClr val="tx2"/>
                </a:solidFill>
                <a:latin typeface="Lato" pitchFamily="34" charset="0"/>
                <a:ea typeface="+mn-ea"/>
                <a:cs typeface="Lato" pitchFamily="34" charset="0"/>
              </a:rPr>
            </a:fld>
            <a:r>
              <a:rPr lang="id-ID" altLang="zh-CN" sz="1200" b="1">
                <a:solidFill>
                  <a:schemeClr val="tx2"/>
                </a:solidFill>
                <a:latin typeface="Lato" pitchFamily="34" charset="0"/>
                <a:ea typeface="+mn-ea"/>
                <a:cs typeface="Lato" pitchFamily="34" charset="0"/>
              </a:rPr>
              <a:t>  </a:t>
            </a:r>
            <a:endParaRPr lang="id-ID" altLang="zh-CN" sz="1200" b="1">
              <a:solidFill>
                <a:schemeClr val="tx2"/>
              </a:solidFill>
              <a:latin typeface="Lato" pitchFamily="34" charset="0"/>
              <a:ea typeface="+mn-ea"/>
              <a:cs typeface="Lato" pitchFamily="34" charset="0"/>
            </a:endParaRPr>
          </a:p>
        </p:txBody>
      </p:sp>
      <p:sp>
        <p:nvSpPr>
          <p:cNvPr id="5" name="Picture Placeholder 2"/>
          <p:cNvSpPr>
            <a:spLocks noGrp="1"/>
          </p:cNvSpPr>
          <p:nvPr>
            <p:ph type="pic" sz="quarter" idx="12"/>
          </p:nvPr>
        </p:nvSpPr>
        <p:spPr>
          <a:xfrm>
            <a:off x="929427" y="3596040"/>
            <a:ext cx="3396424" cy="2630487"/>
          </a:xfrm>
          <a:prstGeom prst="rect">
            <a:avLst/>
          </a:prstGeom>
          <a:noFill/>
        </p:spPr>
        <p:txBody>
          <a:bodyPr lIns="68580" tIns="34290" rIns="68580" bIns="34290" anchor="ctr">
            <a:normAutofit/>
          </a:bodyPr>
          <a:lstStyle>
            <a:lvl1pPr marL="0" indent="0" algn="ctr">
              <a:buNone/>
              <a:defRPr sz="1865" baseline="0">
                <a:latin typeface="Lato Regular"/>
                <a:cs typeface="Lato Regular"/>
              </a:defRPr>
            </a:lvl1pPr>
          </a:lstStyle>
          <a:p>
            <a:pPr lvl="0"/>
            <a:endParaRPr lang="en-US" noProof="0" dirty="0"/>
          </a:p>
        </p:txBody>
      </p:sp>
      <p:sp>
        <p:nvSpPr>
          <p:cNvPr id="8" name="Picture Placeholder 2"/>
          <p:cNvSpPr>
            <a:spLocks noGrp="1"/>
          </p:cNvSpPr>
          <p:nvPr>
            <p:ph type="pic" sz="quarter" idx="13"/>
          </p:nvPr>
        </p:nvSpPr>
        <p:spPr>
          <a:xfrm>
            <a:off x="4397787" y="3596040"/>
            <a:ext cx="3396424" cy="2630487"/>
          </a:xfrm>
          <a:prstGeom prst="rect">
            <a:avLst/>
          </a:prstGeom>
          <a:noFill/>
        </p:spPr>
        <p:txBody>
          <a:bodyPr lIns="68580" tIns="34290" rIns="68580" bIns="34290" anchor="ctr">
            <a:normAutofit/>
          </a:bodyPr>
          <a:lstStyle>
            <a:lvl1pPr marL="0" indent="0" algn="ctr">
              <a:buNone/>
              <a:defRPr sz="1865" baseline="0">
                <a:latin typeface="Lato Regular"/>
                <a:cs typeface="Lato Regular"/>
              </a:defRPr>
            </a:lvl1pPr>
          </a:lstStyle>
          <a:p>
            <a:pPr lvl="0"/>
            <a:endParaRPr lang="en-US" noProof="0" dirty="0"/>
          </a:p>
        </p:txBody>
      </p:sp>
      <p:sp>
        <p:nvSpPr>
          <p:cNvPr id="9" name="Picture Placeholder 2"/>
          <p:cNvSpPr>
            <a:spLocks noGrp="1"/>
          </p:cNvSpPr>
          <p:nvPr>
            <p:ph type="pic" sz="quarter" idx="14"/>
          </p:nvPr>
        </p:nvSpPr>
        <p:spPr>
          <a:xfrm>
            <a:off x="7886700" y="3596040"/>
            <a:ext cx="3396424" cy="2630487"/>
          </a:xfrm>
          <a:prstGeom prst="rect">
            <a:avLst/>
          </a:prstGeom>
          <a:noFill/>
        </p:spPr>
        <p:txBody>
          <a:bodyPr lIns="68580" tIns="34290" rIns="68580" bIns="34290" anchor="ctr">
            <a:normAutofit/>
          </a:bodyPr>
          <a:lstStyle>
            <a:lvl1pPr marL="0" indent="0" algn="ctr">
              <a:buNone/>
              <a:defRPr sz="1865" baseline="0">
                <a:latin typeface="Lato Regular"/>
                <a:cs typeface="Lato Regular"/>
              </a:defRPr>
            </a:lvl1pPr>
          </a:lstStyle>
          <a:p>
            <a:pPr lvl="0"/>
            <a:endParaRPr lang="en-US" noProof="0" dirty="0"/>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userDrawn="1">
  <p:cSld name="Clear tile image + text right">
    <p:spTree>
      <p:nvGrpSpPr>
        <p:cNvPr id="1" name=""/>
        <p:cNvGrpSpPr/>
        <p:nvPr/>
      </p:nvGrpSpPr>
      <p:grpSpPr>
        <a:xfrm>
          <a:off x="0" y="0"/>
          <a:ext cx="0" cy="0"/>
          <a:chOff x="0" y="0"/>
          <a:chExt cx="0" cy="0"/>
        </a:xfrm>
      </p:grpSpPr>
      <p:sp>
        <p:nvSpPr>
          <p:cNvPr id="5" name="TextBox 4"/>
          <p:cNvSpPr txBox="1">
            <a:spLocks noChangeArrowheads="1"/>
          </p:cNvSpPr>
          <p:nvPr userDrawn="1"/>
        </p:nvSpPr>
        <p:spPr bwMode="auto">
          <a:xfrm>
            <a:off x="736600" y="6415088"/>
            <a:ext cx="1128713"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fontAlgn="base">
              <a:spcBef>
                <a:spcPct val="0"/>
              </a:spcBef>
              <a:spcAft>
                <a:spcPct val="0"/>
              </a:spcAft>
              <a:defRPr>
                <a:solidFill>
                  <a:schemeClr val="tx1"/>
                </a:solidFill>
                <a:latin typeface="Open Sans Light" panose="020B0306030504020204" pitchFamily="34" charset="0"/>
              </a:defRPr>
            </a:lvl6pPr>
            <a:lvl7pPr marL="2971800" indent="-228600" fontAlgn="base">
              <a:spcBef>
                <a:spcPct val="0"/>
              </a:spcBef>
              <a:spcAft>
                <a:spcPct val="0"/>
              </a:spcAft>
              <a:defRPr>
                <a:solidFill>
                  <a:schemeClr val="tx1"/>
                </a:solidFill>
                <a:latin typeface="Open Sans Light" panose="020B0306030504020204" pitchFamily="34" charset="0"/>
              </a:defRPr>
            </a:lvl7pPr>
            <a:lvl8pPr marL="3429000" indent="-228600" fontAlgn="base">
              <a:spcBef>
                <a:spcPct val="0"/>
              </a:spcBef>
              <a:spcAft>
                <a:spcPct val="0"/>
              </a:spcAft>
              <a:defRPr>
                <a:solidFill>
                  <a:schemeClr val="tx1"/>
                </a:solidFill>
                <a:latin typeface="Open Sans Light" panose="020B0306030504020204" pitchFamily="34" charset="0"/>
              </a:defRPr>
            </a:lvl8pPr>
            <a:lvl9pPr marL="3886200" indent="-228600" fontAlgn="base">
              <a:spcBef>
                <a:spcPct val="0"/>
              </a:spcBef>
              <a:spcAft>
                <a:spcPct val="0"/>
              </a:spcAft>
              <a:defRPr>
                <a:solidFill>
                  <a:schemeClr val="tx1"/>
                </a:solidFill>
                <a:latin typeface="Open Sans Light" panose="020B0306030504020204" pitchFamily="34" charset="0"/>
              </a:defRPr>
            </a:lvl9pPr>
          </a:lstStyle>
          <a:p>
            <a:pPr eaLnBrk="1" hangingPunct="1">
              <a:defRPr/>
            </a:pPr>
            <a:r>
              <a:rPr lang="zh-CN" altLang="en-US" sz="1100" b="1" dirty="0">
                <a:latin typeface="Poppins" pitchFamily="2" charset="0"/>
                <a:ea typeface="宋体" panose="02010600030101010101" pitchFamily="2" charset="-122"/>
                <a:cs typeface="Lato" pitchFamily="34" charset="0"/>
              </a:rPr>
              <a:t>千图网  </a:t>
            </a:r>
            <a:r>
              <a:rPr lang="en-US" altLang="zh-CN" sz="1100" b="1" dirty="0">
                <a:latin typeface="Poppins" pitchFamily="2" charset="0"/>
                <a:ea typeface="宋体" panose="02010600030101010101" pitchFamily="2" charset="-122"/>
                <a:cs typeface="Lato" pitchFamily="34" charset="0"/>
              </a:rPr>
              <a:t>| 58pic</a:t>
            </a:r>
            <a:endParaRPr lang="en-US" altLang="zh-CN" sz="1100" dirty="0">
              <a:solidFill>
                <a:schemeClr val="tx2"/>
              </a:solidFill>
              <a:ea typeface="宋体" panose="02010600030101010101" pitchFamily="2" charset="-122"/>
              <a:cs typeface="Lato Light" pitchFamily="34" charset="0"/>
            </a:endParaRPr>
          </a:p>
        </p:txBody>
      </p:sp>
      <p:sp>
        <p:nvSpPr>
          <p:cNvPr id="6" name="TextBox 8"/>
          <p:cNvSpPr txBox="1">
            <a:spLocks noChangeArrowheads="1"/>
          </p:cNvSpPr>
          <p:nvPr userDrawn="1"/>
        </p:nvSpPr>
        <p:spPr bwMode="auto">
          <a:xfrm>
            <a:off x="11217275" y="6407150"/>
            <a:ext cx="434975"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2" tIns="45711" rIns="91422" bIns="45711">
            <a:spAutoFit/>
          </a:bodyP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fontAlgn="base">
              <a:spcBef>
                <a:spcPct val="0"/>
              </a:spcBef>
              <a:spcAft>
                <a:spcPct val="0"/>
              </a:spcAft>
              <a:defRPr>
                <a:solidFill>
                  <a:schemeClr val="tx1"/>
                </a:solidFill>
                <a:latin typeface="Open Sans Light" panose="020B0306030504020204" pitchFamily="34" charset="0"/>
              </a:defRPr>
            </a:lvl6pPr>
            <a:lvl7pPr marL="2971800" indent="-228600" fontAlgn="base">
              <a:spcBef>
                <a:spcPct val="0"/>
              </a:spcBef>
              <a:spcAft>
                <a:spcPct val="0"/>
              </a:spcAft>
              <a:defRPr>
                <a:solidFill>
                  <a:schemeClr val="tx1"/>
                </a:solidFill>
                <a:latin typeface="Open Sans Light" panose="020B0306030504020204" pitchFamily="34" charset="0"/>
              </a:defRPr>
            </a:lvl7pPr>
            <a:lvl8pPr marL="3429000" indent="-228600" fontAlgn="base">
              <a:spcBef>
                <a:spcPct val="0"/>
              </a:spcBef>
              <a:spcAft>
                <a:spcPct val="0"/>
              </a:spcAft>
              <a:defRPr>
                <a:solidFill>
                  <a:schemeClr val="tx1"/>
                </a:solidFill>
                <a:latin typeface="Open Sans Light" panose="020B0306030504020204" pitchFamily="34" charset="0"/>
              </a:defRPr>
            </a:lvl8pPr>
            <a:lvl9pPr marL="3886200" indent="-228600" fontAlgn="base">
              <a:spcBef>
                <a:spcPct val="0"/>
              </a:spcBef>
              <a:spcAft>
                <a:spcPct val="0"/>
              </a:spcAft>
              <a:defRPr>
                <a:solidFill>
                  <a:schemeClr val="tx1"/>
                </a:solidFill>
                <a:latin typeface="Open Sans Light" panose="020B0306030504020204" pitchFamily="34" charset="0"/>
              </a:defRPr>
            </a:lvl9pPr>
          </a:lstStyle>
          <a:p>
            <a:pPr algn="ctr" eaLnBrk="1" hangingPunct="1">
              <a:defRPr/>
            </a:pPr>
            <a:fld id="{D84BB130-2B57-47EE-89D2-38CD5671802A}" type="slidenum">
              <a:rPr lang="id-ID" altLang="zh-CN" sz="1200" b="1" smtClean="0">
                <a:solidFill>
                  <a:schemeClr val="tx2"/>
                </a:solidFill>
                <a:latin typeface="Lato" pitchFamily="34" charset="0"/>
                <a:ea typeface="+mn-ea"/>
                <a:cs typeface="Lato" pitchFamily="34" charset="0"/>
              </a:rPr>
            </a:fld>
            <a:r>
              <a:rPr lang="id-ID" altLang="zh-CN" sz="1200" b="1">
                <a:solidFill>
                  <a:schemeClr val="tx2"/>
                </a:solidFill>
                <a:latin typeface="Lato" pitchFamily="34" charset="0"/>
                <a:ea typeface="+mn-ea"/>
                <a:cs typeface="Lato" pitchFamily="34" charset="0"/>
              </a:rPr>
              <a:t>  </a:t>
            </a:r>
            <a:endParaRPr lang="id-ID" altLang="zh-CN" sz="1200" b="1">
              <a:solidFill>
                <a:schemeClr val="tx2"/>
              </a:solidFill>
              <a:latin typeface="Lato" pitchFamily="34" charset="0"/>
              <a:ea typeface="+mn-ea"/>
              <a:cs typeface="Lato" pitchFamily="34" charset="0"/>
            </a:endParaRPr>
          </a:p>
        </p:txBody>
      </p:sp>
      <p:sp>
        <p:nvSpPr>
          <p:cNvPr id="2" name="Picture Placeholder 2"/>
          <p:cNvSpPr>
            <a:spLocks noGrp="1"/>
          </p:cNvSpPr>
          <p:nvPr>
            <p:ph type="pic" sz="quarter" idx="11"/>
          </p:nvPr>
        </p:nvSpPr>
        <p:spPr>
          <a:xfrm>
            <a:off x="1" y="1"/>
            <a:ext cx="3059289" cy="6869289"/>
          </a:xfrm>
          <a:prstGeom prst="rect">
            <a:avLst/>
          </a:prstGeom>
          <a:noFill/>
        </p:spPr>
        <p:txBody>
          <a:bodyPr lIns="68580" tIns="34290" rIns="68580" bIns="34290" anchor="ctr">
            <a:normAutofit/>
          </a:bodyPr>
          <a:lstStyle>
            <a:lvl1pPr marL="0" indent="0" algn="ctr">
              <a:buNone/>
              <a:defRPr sz="1865" baseline="0">
                <a:latin typeface="Lato Regular"/>
                <a:cs typeface="Lato Regular"/>
              </a:defRPr>
            </a:lvl1pPr>
          </a:lstStyle>
          <a:p>
            <a:pPr lvl="0"/>
            <a:endParaRPr lang="en-US" noProof="0" dirty="0"/>
          </a:p>
        </p:txBody>
      </p:sp>
      <p:sp>
        <p:nvSpPr>
          <p:cNvPr id="3" name="Picture Placeholder 2"/>
          <p:cNvSpPr>
            <a:spLocks noGrp="1"/>
          </p:cNvSpPr>
          <p:nvPr>
            <p:ph type="pic" sz="quarter" idx="12"/>
          </p:nvPr>
        </p:nvSpPr>
        <p:spPr>
          <a:xfrm>
            <a:off x="3149601" y="1"/>
            <a:ext cx="3059289" cy="3375377"/>
          </a:xfrm>
          <a:prstGeom prst="rect">
            <a:avLst/>
          </a:prstGeom>
          <a:noFill/>
        </p:spPr>
        <p:txBody>
          <a:bodyPr lIns="68580" tIns="34290" rIns="68580" bIns="34290" anchor="ctr">
            <a:normAutofit/>
          </a:bodyPr>
          <a:lstStyle>
            <a:lvl1pPr marL="0" indent="0" algn="ctr">
              <a:buNone/>
              <a:defRPr sz="1865" baseline="0">
                <a:latin typeface="Lato Regular"/>
                <a:cs typeface="Lato Regular"/>
              </a:defRPr>
            </a:lvl1pPr>
          </a:lstStyle>
          <a:p>
            <a:pPr lvl="0"/>
            <a:endParaRPr lang="en-US" noProof="0" dirty="0"/>
          </a:p>
        </p:txBody>
      </p:sp>
      <p:sp>
        <p:nvSpPr>
          <p:cNvPr id="4" name="Picture Placeholder 2"/>
          <p:cNvSpPr>
            <a:spLocks noGrp="1"/>
          </p:cNvSpPr>
          <p:nvPr>
            <p:ph type="pic" sz="quarter" idx="13"/>
          </p:nvPr>
        </p:nvSpPr>
        <p:spPr>
          <a:xfrm>
            <a:off x="3149601" y="3465690"/>
            <a:ext cx="3059289" cy="3414889"/>
          </a:xfrm>
          <a:prstGeom prst="rect">
            <a:avLst/>
          </a:prstGeom>
          <a:noFill/>
        </p:spPr>
        <p:txBody>
          <a:bodyPr lIns="68580" tIns="34290" rIns="68580" bIns="34290" anchor="ctr">
            <a:normAutofit/>
          </a:bodyPr>
          <a:lstStyle>
            <a:lvl1pPr marL="0" indent="0" algn="ctr">
              <a:buNone/>
              <a:defRPr sz="1865" baseline="0">
                <a:latin typeface="Lato Regular"/>
                <a:cs typeface="Lato Regular"/>
              </a:defRPr>
            </a:lvl1pPr>
          </a:lstStyle>
          <a:p>
            <a:pPr lvl="0"/>
            <a:endParaRPr lang="en-US" noProof="0" dirty="0"/>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2_Clear tile image + text right">
    <p:spTree>
      <p:nvGrpSpPr>
        <p:cNvPr id="1" name=""/>
        <p:cNvGrpSpPr/>
        <p:nvPr/>
      </p:nvGrpSpPr>
      <p:grpSpPr>
        <a:xfrm>
          <a:off x="0" y="0"/>
          <a:ext cx="0" cy="0"/>
          <a:chOff x="0" y="0"/>
          <a:chExt cx="0" cy="0"/>
        </a:xfrm>
      </p:grpSpPr>
      <p:sp>
        <p:nvSpPr>
          <p:cNvPr id="3" name="TextBox 4"/>
          <p:cNvSpPr txBox="1">
            <a:spLocks noChangeArrowheads="1"/>
          </p:cNvSpPr>
          <p:nvPr userDrawn="1"/>
        </p:nvSpPr>
        <p:spPr bwMode="auto">
          <a:xfrm>
            <a:off x="736600" y="6415088"/>
            <a:ext cx="1128713"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fontAlgn="base">
              <a:spcBef>
                <a:spcPct val="0"/>
              </a:spcBef>
              <a:spcAft>
                <a:spcPct val="0"/>
              </a:spcAft>
              <a:defRPr>
                <a:solidFill>
                  <a:schemeClr val="tx1"/>
                </a:solidFill>
                <a:latin typeface="Open Sans Light" panose="020B0306030504020204" pitchFamily="34" charset="0"/>
              </a:defRPr>
            </a:lvl6pPr>
            <a:lvl7pPr marL="2971800" indent="-228600" fontAlgn="base">
              <a:spcBef>
                <a:spcPct val="0"/>
              </a:spcBef>
              <a:spcAft>
                <a:spcPct val="0"/>
              </a:spcAft>
              <a:defRPr>
                <a:solidFill>
                  <a:schemeClr val="tx1"/>
                </a:solidFill>
                <a:latin typeface="Open Sans Light" panose="020B0306030504020204" pitchFamily="34" charset="0"/>
              </a:defRPr>
            </a:lvl7pPr>
            <a:lvl8pPr marL="3429000" indent="-228600" fontAlgn="base">
              <a:spcBef>
                <a:spcPct val="0"/>
              </a:spcBef>
              <a:spcAft>
                <a:spcPct val="0"/>
              </a:spcAft>
              <a:defRPr>
                <a:solidFill>
                  <a:schemeClr val="tx1"/>
                </a:solidFill>
                <a:latin typeface="Open Sans Light" panose="020B0306030504020204" pitchFamily="34" charset="0"/>
              </a:defRPr>
            </a:lvl8pPr>
            <a:lvl9pPr marL="3886200" indent="-228600" fontAlgn="base">
              <a:spcBef>
                <a:spcPct val="0"/>
              </a:spcBef>
              <a:spcAft>
                <a:spcPct val="0"/>
              </a:spcAft>
              <a:defRPr>
                <a:solidFill>
                  <a:schemeClr val="tx1"/>
                </a:solidFill>
                <a:latin typeface="Open Sans Light" panose="020B0306030504020204" pitchFamily="34" charset="0"/>
              </a:defRPr>
            </a:lvl9pPr>
          </a:lstStyle>
          <a:p>
            <a:pPr eaLnBrk="1" hangingPunct="1">
              <a:defRPr/>
            </a:pPr>
            <a:r>
              <a:rPr lang="zh-CN" altLang="en-US" sz="1100" b="1" dirty="0">
                <a:latin typeface="Poppins" pitchFamily="2" charset="0"/>
                <a:ea typeface="宋体" panose="02010600030101010101" pitchFamily="2" charset="-122"/>
                <a:cs typeface="Lato" pitchFamily="34" charset="0"/>
              </a:rPr>
              <a:t>千图网  </a:t>
            </a:r>
            <a:r>
              <a:rPr lang="en-US" altLang="zh-CN" sz="1100" b="1" dirty="0">
                <a:latin typeface="Poppins" pitchFamily="2" charset="0"/>
                <a:ea typeface="宋体" panose="02010600030101010101" pitchFamily="2" charset="-122"/>
                <a:cs typeface="Lato" pitchFamily="34" charset="0"/>
              </a:rPr>
              <a:t>| 58pic</a:t>
            </a:r>
            <a:endParaRPr lang="en-US" altLang="zh-CN" sz="1100" dirty="0">
              <a:solidFill>
                <a:schemeClr val="tx2"/>
              </a:solidFill>
              <a:ea typeface="宋体" panose="02010600030101010101" pitchFamily="2" charset="-122"/>
              <a:cs typeface="Lato Light" pitchFamily="34" charset="0"/>
            </a:endParaRPr>
          </a:p>
        </p:txBody>
      </p:sp>
      <p:sp>
        <p:nvSpPr>
          <p:cNvPr id="4" name="TextBox 8"/>
          <p:cNvSpPr txBox="1">
            <a:spLocks noChangeArrowheads="1"/>
          </p:cNvSpPr>
          <p:nvPr userDrawn="1"/>
        </p:nvSpPr>
        <p:spPr bwMode="auto">
          <a:xfrm>
            <a:off x="11217275" y="6407150"/>
            <a:ext cx="434975"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2" tIns="45711" rIns="91422" bIns="45711">
            <a:spAutoFit/>
          </a:bodyP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fontAlgn="base">
              <a:spcBef>
                <a:spcPct val="0"/>
              </a:spcBef>
              <a:spcAft>
                <a:spcPct val="0"/>
              </a:spcAft>
              <a:defRPr>
                <a:solidFill>
                  <a:schemeClr val="tx1"/>
                </a:solidFill>
                <a:latin typeface="Open Sans Light" panose="020B0306030504020204" pitchFamily="34" charset="0"/>
              </a:defRPr>
            </a:lvl6pPr>
            <a:lvl7pPr marL="2971800" indent="-228600" fontAlgn="base">
              <a:spcBef>
                <a:spcPct val="0"/>
              </a:spcBef>
              <a:spcAft>
                <a:spcPct val="0"/>
              </a:spcAft>
              <a:defRPr>
                <a:solidFill>
                  <a:schemeClr val="tx1"/>
                </a:solidFill>
                <a:latin typeface="Open Sans Light" panose="020B0306030504020204" pitchFamily="34" charset="0"/>
              </a:defRPr>
            </a:lvl7pPr>
            <a:lvl8pPr marL="3429000" indent="-228600" fontAlgn="base">
              <a:spcBef>
                <a:spcPct val="0"/>
              </a:spcBef>
              <a:spcAft>
                <a:spcPct val="0"/>
              </a:spcAft>
              <a:defRPr>
                <a:solidFill>
                  <a:schemeClr val="tx1"/>
                </a:solidFill>
                <a:latin typeface="Open Sans Light" panose="020B0306030504020204" pitchFamily="34" charset="0"/>
              </a:defRPr>
            </a:lvl8pPr>
            <a:lvl9pPr marL="3886200" indent="-228600" fontAlgn="base">
              <a:spcBef>
                <a:spcPct val="0"/>
              </a:spcBef>
              <a:spcAft>
                <a:spcPct val="0"/>
              </a:spcAft>
              <a:defRPr>
                <a:solidFill>
                  <a:schemeClr val="tx1"/>
                </a:solidFill>
                <a:latin typeface="Open Sans Light" panose="020B0306030504020204" pitchFamily="34" charset="0"/>
              </a:defRPr>
            </a:lvl9pPr>
          </a:lstStyle>
          <a:p>
            <a:pPr algn="ctr" eaLnBrk="1" hangingPunct="1">
              <a:defRPr/>
            </a:pPr>
            <a:fld id="{C70F2449-4FE0-4191-9B29-AF38D3618DA5}" type="slidenum">
              <a:rPr lang="id-ID" altLang="zh-CN" sz="1200" b="1" smtClean="0">
                <a:solidFill>
                  <a:schemeClr val="tx2"/>
                </a:solidFill>
                <a:latin typeface="Lato" pitchFamily="34" charset="0"/>
                <a:ea typeface="+mn-ea"/>
                <a:cs typeface="Lato" pitchFamily="34" charset="0"/>
              </a:rPr>
            </a:fld>
            <a:r>
              <a:rPr lang="id-ID" altLang="zh-CN" sz="1200" b="1">
                <a:solidFill>
                  <a:schemeClr val="tx2"/>
                </a:solidFill>
                <a:latin typeface="Lato" pitchFamily="34" charset="0"/>
                <a:ea typeface="+mn-ea"/>
                <a:cs typeface="Lato" pitchFamily="34" charset="0"/>
              </a:rPr>
              <a:t>  </a:t>
            </a:r>
            <a:endParaRPr lang="id-ID" altLang="zh-CN" sz="1200" b="1">
              <a:solidFill>
                <a:schemeClr val="tx2"/>
              </a:solidFill>
              <a:latin typeface="Lato" pitchFamily="34" charset="0"/>
              <a:ea typeface="+mn-ea"/>
              <a:cs typeface="Lato" pitchFamily="34" charset="0"/>
            </a:endParaRPr>
          </a:p>
        </p:txBody>
      </p:sp>
      <p:sp>
        <p:nvSpPr>
          <p:cNvPr id="6" name="Picture Placeholder 1"/>
          <p:cNvSpPr>
            <a:spLocks noGrp="1"/>
          </p:cNvSpPr>
          <p:nvPr>
            <p:ph type="pic" sz="quarter" idx="11"/>
          </p:nvPr>
        </p:nvSpPr>
        <p:spPr>
          <a:xfrm>
            <a:off x="1628232" y="1857829"/>
            <a:ext cx="2641600" cy="3087955"/>
          </a:xfrm>
          <a:prstGeom prst="roundRect">
            <a:avLst/>
          </a:prstGeom>
        </p:spPr>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1_Full Image">
    <p:spTree>
      <p:nvGrpSpPr>
        <p:cNvPr id="1" name=""/>
        <p:cNvGrpSpPr/>
        <p:nvPr/>
      </p:nvGrpSpPr>
      <p:grpSpPr>
        <a:xfrm>
          <a:off x="0" y="0"/>
          <a:ext cx="0" cy="0"/>
          <a:chOff x="0" y="0"/>
          <a:chExt cx="0" cy="0"/>
        </a:xfrm>
      </p:grpSpPr>
      <p:sp>
        <p:nvSpPr>
          <p:cNvPr id="4" name="Picture Placeholder 8"/>
          <p:cNvSpPr>
            <a:spLocks noGrp="1"/>
          </p:cNvSpPr>
          <p:nvPr>
            <p:ph type="pic" sz="quarter" idx="10"/>
          </p:nvPr>
        </p:nvSpPr>
        <p:spPr>
          <a:xfrm>
            <a:off x="1" y="0"/>
            <a:ext cx="12192000" cy="6858000"/>
          </a:xfrm>
          <a:prstGeom prst="rect">
            <a:avLst/>
          </a:prstGeom>
        </p:spPr>
        <p:txBody>
          <a:bodyPr/>
          <a:lstStyle/>
          <a:p>
            <a:pPr lvl="0"/>
            <a:endParaRPr lang="en-US" noProof="0"/>
          </a:p>
        </p:txBody>
      </p:sp>
      <p:sp>
        <p:nvSpPr>
          <p:cNvPr id="3" name="Picture Placeholder 8"/>
          <p:cNvSpPr>
            <a:spLocks noGrp="1"/>
          </p:cNvSpPr>
          <p:nvPr>
            <p:ph type="pic" sz="quarter" idx="11"/>
          </p:nvPr>
        </p:nvSpPr>
        <p:spPr>
          <a:xfrm>
            <a:off x="6663348" y="1394661"/>
            <a:ext cx="6446541" cy="3628170"/>
          </a:xfrm>
          <a:prstGeom prst="rect">
            <a:avLst/>
          </a:prstGeom>
        </p:spPr>
        <p:txBody>
          <a:bodyPr/>
          <a:lstStyle/>
          <a:p>
            <a:pPr lvl="0"/>
            <a:endParaRPr lang="en-US" noProof="0"/>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userDrawn="1">
  <p:cSld name="13_Title and Content">
    <p:spTree>
      <p:nvGrpSpPr>
        <p:cNvPr id="1" name=""/>
        <p:cNvGrpSpPr/>
        <p:nvPr/>
      </p:nvGrpSpPr>
      <p:grpSpPr>
        <a:xfrm>
          <a:off x="0" y="0"/>
          <a:ext cx="0" cy="0"/>
          <a:chOff x="0" y="0"/>
          <a:chExt cx="0" cy="0"/>
        </a:xfrm>
      </p:grpSpPr>
      <p:sp>
        <p:nvSpPr>
          <p:cNvPr id="3" name="TextBox 4"/>
          <p:cNvSpPr txBox="1">
            <a:spLocks noChangeArrowheads="1"/>
          </p:cNvSpPr>
          <p:nvPr userDrawn="1"/>
        </p:nvSpPr>
        <p:spPr bwMode="auto">
          <a:xfrm>
            <a:off x="736600" y="6415088"/>
            <a:ext cx="1128713"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fontAlgn="base">
              <a:spcBef>
                <a:spcPct val="0"/>
              </a:spcBef>
              <a:spcAft>
                <a:spcPct val="0"/>
              </a:spcAft>
              <a:defRPr>
                <a:solidFill>
                  <a:schemeClr val="tx1"/>
                </a:solidFill>
                <a:latin typeface="Open Sans Light" panose="020B0306030504020204" pitchFamily="34" charset="0"/>
              </a:defRPr>
            </a:lvl6pPr>
            <a:lvl7pPr marL="2971800" indent="-228600" fontAlgn="base">
              <a:spcBef>
                <a:spcPct val="0"/>
              </a:spcBef>
              <a:spcAft>
                <a:spcPct val="0"/>
              </a:spcAft>
              <a:defRPr>
                <a:solidFill>
                  <a:schemeClr val="tx1"/>
                </a:solidFill>
                <a:latin typeface="Open Sans Light" panose="020B0306030504020204" pitchFamily="34" charset="0"/>
              </a:defRPr>
            </a:lvl7pPr>
            <a:lvl8pPr marL="3429000" indent="-228600" fontAlgn="base">
              <a:spcBef>
                <a:spcPct val="0"/>
              </a:spcBef>
              <a:spcAft>
                <a:spcPct val="0"/>
              </a:spcAft>
              <a:defRPr>
                <a:solidFill>
                  <a:schemeClr val="tx1"/>
                </a:solidFill>
                <a:latin typeface="Open Sans Light" panose="020B0306030504020204" pitchFamily="34" charset="0"/>
              </a:defRPr>
            </a:lvl8pPr>
            <a:lvl9pPr marL="3886200" indent="-228600" fontAlgn="base">
              <a:spcBef>
                <a:spcPct val="0"/>
              </a:spcBef>
              <a:spcAft>
                <a:spcPct val="0"/>
              </a:spcAft>
              <a:defRPr>
                <a:solidFill>
                  <a:schemeClr val="tx1"/>
                </a:solidFill>
                <a:latin typeface="Open Sans Light" panose="020B0306030504020204" pitchFamily="34" charset="0"/>
              </a:defRPr>
            </a:lvl9pPr>
          </a:lstStyle>
          <a:p>
            <a:pPr eaLnBrk="1" hangingPunct="1">
              <a:defRPr/>
            </a:pPr>
            <a:r>
              <a:rPr lang="zh-CN" altLang="en-US" sz="1100" b="1" dirty="0">
                <a:latin typeface="Poppins" pitchFamily="2" charset="0"/>
                <a:ea typeface="宋体" panose="02010600030101010101" pitchFamily="2" charset="-122"/>
                <a:cs typeface="Lato" pitchFamily="34" charset="0"/>
              </a:rPr>
              <a:t>千图网  </a:t>
            </a:r>
            <a:r>
              <a:rPr lang="en-US" altLang="zh-CN" sz="1100" b="1" dirty="0">
                <a:latin typeface="Poppins" pitchFamily="2" charset="0"/>
                <a:ea typeface="宋体" panose="02010600030101010101" pitchFamily="2" charset="-122"/>
                <a:cs typeface="Lato" pitchFamily="34" charset="0"/>
              </a:rPr>
              <a:t>| 58pic</a:t>
            </a:r>
            <a:endParaRPr lang="en-US" altLang="zh-CN" sz="1100" dirty="0">
              <a:solidFill>
                <a:schemeClr val="tx2"/>
              </a:solidFill>
              <a:ea typeface="宋体" panose="02010600030101010101" pitchFamily="2" charset="-122"/>
              <a:cs typeface="Lato Light" pitchFamily="34" charset="0"/>
            </a:endParaRPr>
          </a:p>
        </p:txBody>
      </p:sp>
      <p:sp>
        <p:nvSpPr>
          <p:cNvPr id="4" name="TextBox 8"/>
          <p:cNvSpPr txBox="1">
            <a:spLocks noChangeArrowheads="1"/>
          </p:cNvSpPr>
          <p:nvPr userDrawn="1"/>
        </p:nvSpPr>
        <p:spPr bwMode="auto">
          <a:xfrm>
            <a:off x="11217275" y="6407150"/>
            <a:ext cx="434975"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2" tIns="45711" rIns="91422" bIns="45711">
            <a:spAutoFit/>
          </a:bodyP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fontAlgn="base">
              <a:spcBef>
                <a:spcPct val="0"/>
              </a:spcBef>
              <a:spcAft>
                <a:spcPct val="0"/>
              </a:spcAft>
              <a:defRPr>
                <a:solidFill>
                  <a:schemeClr val="tx1"/>
                </a:solidFill>
                <a:latin typeface="Open Sans Light" panose="020B0306030504020204" pitchFamily="34" charset="0"/>
              </a:defRPr>
            </a:lvl6pPr>
            <a:lvl7pPr marL="2971800" indent="-228600" fontAlgn="base">
              <a:spcBef>
                <a:spcPct val="0"/>
              </a:spcBef>
              <a:spcAft>
                <a:spcPct val="0"/>
              </a:spcAft>
              <a:defRPr>
                <a:solidFill>
                  <a:schemeClr val="tx1"/>
                </a:solidFill>
                <a:latin typeface="Open Sans Light" panose="020B0306030504020204" pitchFamily="34" charset="0"/>
              </a:defRPr>
            </a:lvl7pPr>
            <a:lvl8pPr marL="3429000" indent="-228600" fontAlgn="base">
              <a:spcBef>
                <a:spcPct val="0"/>
              </a:spcBef>
              <a:spcAft>
                <a:spcPct val="0"/>
              </a:spcAft>
              <a:defRPr>
                <a:solidFill>
                  <a:schemeClr val="tx1"/>
                </a:solidFill>
                <a:latin typeface="Open Sans Light" panose="020B0306030504020204" pitchFamily="34" charset="0"/>
              </a:defRPr>
            </a:lvl8pPr>
            <a:lvl9pPr marL="3886200" indent="-228600" fontAlgn="base">
              <a:spcBef>
                <a:spcPct val="0"/>
              </a:spcBef>
              <a:spcAft>
                <a:spcPct val="0"/>
              </a:spcAft>
              <a:defRPr>
                <a:solidFill>
                  <a:schemeClr val="tx1"/>
                </a:solidFill>
                <a:latin typeface="Open Sans Light" panose="020B0306030504020204" pitchFamily="34" charset="0"/>
              </a:defRPr>
            </a:lvl9pPr>
          </a:lstStyle>
          <a:p>
            <a:pPr algn="ctr" eaLnBrk="1" hangingPunct="1">
              <a:defRPr/>
            </a:pPr>
            <a:fld id="{86231AF0-2621-4EF1-BCAE-60192AD0A846}" type="slidenum">
              <a:rPr lang="id-ID" altLang="zh-CN" sz="1200" b="1" smtClean="0">
                <a:solidFill>
                  <a:schemeClr val="tx2"/>
                </a:solidFill>
                <a:latin typeface="Lato" pitchFamily="34" charset="0"/>
                <a:ea typeface="+mn-ea"/>
                <a:cs typeface="Lato" pitchFamily="34" charset="0"/>
              </a:rPr>
            </a:fld>
            <a:r>
              <a:rPr lang="id-ID" altLang="zh-CN" sz="1200" b="1">
                <a:solidFill>
                  <a:schemeClr val="tx2"/>
                </a:solidFill>
                <a:latin typeface="Lato" pitchFamily="34" charset="0"/>
                <a:ea typeface="+mn-ea"/>
                <a:cs typeface="Lato" pitchFamily="34" charset="0"/>
              </a:rPr>
              <a:t>  </a:t>
            </a:r>
            <a:endParaRPr lang="id-ID" altLang="zh-CN" sz="1200" b="1">
              <a:solidFill>
                <a:schemeClr val="tx2"/>
              </a:solidFill>
              <a:latin typeface="Lato" pitchFamily="34" charset="0"/>
              <a:ea typeface="+mn-ea"/>
              <a:cs typeface="Lato" pitchFamily="34" charset="0"/>
            </a:endParaRPr>
          </a:p>
        </p:txBody>
      </p:sp>
      <p:sp>
        <p:nvSpPr>
          <p:cNvPr id="5" name="Picture Placeholder 2"/>
          <p:cNvSpPr>
            <a:spLocks noGrp="1"/>
          </p:cNvSpPr>
          <p:nvPr>
            <p:ph type="pic" sz="quarter" idx="11"/>
          </p:nvPr>
        </p:nvSpPr>
        <p:spPr>
          <a:xfrm>
            <a:off x="4995135" y="2607479"/>
            <a:ext cx="4188794" cy="2533102"/>
          </a:xfrm>
          <a:prstGeom prst="rect">
            <a:avLst/>
          </a:prstGeom>
        </p:spPr>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16_Title and Content">
    <p:spTree>
      <p:nvGrpSpPr>
        <p:cNvPr id="1" name=""/>
        <p:cNvGrpSpPr/>
        <p:nvPr/>
      </p:nvGrpSpPr>
      <p:grpSpPr>
        <a:xfrm>
          <a:off x="0" y="0"/>
          <a:ext cx="0" cy="0"/>
          <a:chOff x="0" y="0"/>
          <a:chExt cx="0" cy="0"/>
        </a:xfrm>
      </p:grpSpPr>
      <p:sp>
        <p:nvSpPr>
          <p:cNvPr id="3" name="TextBox 4"/>
          <p:cNvSpPr txBox="1">
            <a:spLocks noChangeArrowheads="1"/>
          </p:cNvSpPr>
          <p:nvPr userDrawn="1"/>
        </p:nvSpPr>
        <p:spPr bwMode="auto">
          <a:xfrm>
            <a:off x="736600" y="6415088"/>
            <a:ext cx="1128713"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fontAlgn="base">
              <a:spcBef>
                <a:spcPct val="0"/>
              </a:spcBef>
              <a:spcAft>
                <a:spcPct val="0"/>
              </a:spcAft>
              <a:defRPr>
                <a:solidFill>
                  <a:schemeClr val="tx1"/>
                </a:solidFill>
                <a:latin typeface="Open Sans Light" panose="020B0306030504020204" pitchFamily="34" charset="0"/>
              </a:defRPr>
            </a:lvl6pPr>
            <a:lvl7pPr marL="2971800" indent="-228600" fontAlgn="base">
              <a:spcBef>
                <a:spcPct val="0"/>
              </a:spcBef>
              <a:spcAft>
                <a:spcPct val="0"/>
              </a:spcAft>
              <a:defRPr>
                <a:solidFill>
                  <a:schemeClr val="tx1"/>
                </a:solidFill>
                <a:latin typeface="Open Sans Light" panose="020B0306030504020204" pitchFamily="34" charset="0"/>
              </a:defRPr>
            </a:lvl7pPr>
            <a:lvl8pPr marL="3429000" indent="-228600" fontAlgn="base">
              <a:spcBef>
                <a:spcPct val="0"/>
              </a:spcBef>
              <a:spcAft>
                <a:spcPct val="0"/>
              </a:spcAft>
              <a:defRPr>
                <a:solidFill>
                  <a:schemeClr val="tx1"/>
                </a:solidFill>
                <a:latin typeface="Open Sans Light" panose="020B0306030504020204" pitchFamily="34" charset="0"/>
              </a:defRPr>
            </a:lvl8pPr>
            <a:lvl9pPr marL="3886200" indent="-228600" fontAlgn="base">
              <a:spcBef>
                <a:spcPct val="0"/>
              </a:spcBef>
              <a:spcAft>
                <a:spcPct val="0"/>
              </a:spcAft>
              <a:defRPr>
                <a:solidFill>
                  <a:schemeClr val="tx1"/>
                </a:solidFill>
                <a:latin typeface="Open Sans Light" panose="020B0306030504020204" pitchFamily="34" charset="0"/>
              </a:defRPr>
            </a:lvl9pPr>
          </a:lstStyle>
          <a:p>
            <a:pPr eaLnBrk="1" hangingPunct="1">
              <a:defRPr/>
            </a:pPr>
            <a:r>
              <a:rPr lang="zh-CN" altLang="en-US" sz="1100" b="1" dirty="0">
                <a:latin typeface="Poppins" pitchFamily="2" charset="0"/>
                <a:ea typeface="宋体" panose="02010600030101010101" pitchFamily="2" charset="-122"/>
                <a:cs typeface="Lato" pitchFamily="34" charset="0"/>
              </a:rPr>
              <a:t>千图网  </a:t>
            </a:r>
            <a:r>
              <a:rPr lang="en-US" altLang="zh-CN" sz="1100" b="1" dirty="0">
                <a:latin typeface="Poppins" pitchFamily="2" charset="0"/>
                <a:ea typeface="宋体" panose="02010600030101010101" pitchFamily="2" charset="-122"/>
                <a:cs typeface="Lato" pitchFamily="34" charset="0"/>
              </a:rPr>
              <a:t>| 58pic</a:t>
            </a:r>
            <a:endParaRPr lang="en-US" altLang="zh-CN" sz="1100" dirty="0">
              <a:solidFill>
                <a:schemeClr val="tx2"/>
              </a:solidFill>
              <a:ea typeface="宋体" panose="02010600030101010101" pitchFamily="2" charset="-122"/>
              <a:cs typeface="Lato Light" pitchFamily="34" charset="0"/>
            </a:endParaRPr>
          </a:p>
        </p:txBody>
      </p:sp>
      <p:sp>
        <p:nvSpPr>
          <p:cNvPr id="4" name="TextBox 8"/>
          <p:cNvSpPr txBox="1">
            <a:spLocks noChangeArrowheads="1"/>
          </p:cNvSpPr>
          <p:nvPr userDrawn="1"/>
        </p:nvSpPr>
        <p:spPr bwMode="auto">
          <a:xfrm>
            <a:off x="11217275" y="6407150"/>
            <a:ext cx="434975"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2" tIns="45711" rIns="91422" bIns="45711">
            <a:spAutoFit/>
          </a:bodyP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fontAlgn="base">
              <a:spcBef>
                <a:spcPct val="0"/>
              </a:spcBef>
              <a:spcAft>
                <a:spcPct val="0"/>
              </a:spcAft>
              <a:defRPr>
                <a:solidFill>
                  <a:schemeClr val="tx1"/>
                </a:solidFill>
                <a:latin typeface="Open Sans Light" panose="020B0306030504020204" pitchFamily="34" charset="0"/>
              </a:defRPr>
            </a:lvl6pPr>
            <a:lvl7pPr marL="2971800" indent="-228600" fontAlgn="base">
              <a:spcBef>
                <a:spcPct val="0"/>
              </a:spcBef>
              <a:spcAft>
                <a:spcPct val="0"/>
              </a:spcAft>
              <a:defRPr>
                <a:solidFill>
                  <a:schemeClr val="tx1"/>
                </a:solidFill>
                <a:latin typeface="Open Sans Light" panose="020B0306030504020204" pitchFamily="34" charset="0"/>
              </a:defRPr>
            </a:lvl7pPr>
            <a:lvl8pPr marL="3429000" indent="-228600" fontAlgn="base">
              <a:spcBef>
                <a:spcPct val="0"/>
              </a:spcBef>
              <a:spcAft>
                <a:spcPct val="0"/>
              </a:spcAft>
              <a:defRPr>
                <a:solidFill>
                  <a:schemeClr val="tx1"/>
                </a:solidFill>
                <a:latin typeface="Open Sans Light" panose="020B0306030504020204" pitchFamily="34" charset="0"/>
              </a:defRPr>
            </a:lvl8pPr>
            <a:lvl9pPr marL="3886200" indent="-228600" fontAlgn="base">
              <a:spcBef>
                <a:spcPct val="0"/>
              </a:spcBef>
              <a:spcAft>
                <a:spcPct val="0"/>
              </a:spcAft>
              <a:defRPr>
                <a:solidFill>
                  <a:schemeClr val="tx1"/>
                </a:solidFill>
                <a:latin typeface="Open Sans Light" panose="020B0306030504020204" pitchFamily="34" charset="0"/>
              </a:defRPr>
            </a:lvl9pPr>
          </a:lstStyle>
          <a:p>
            <a:pPr algn="ctr" eaLnBrk="1" hangingPunct="1">
              <a:defRPr/>
            </a:pPr>
            <a:fld id="{61E58B37-E763-4F50-A98E-9E008CE20F71}" type="slidenum">
              <a:rPr lang="id-ID" altLang="zh-CN" sz="1200" b="1" smtClean="0">
                <a:solidFill>
                  <a:schemeClr val="tx2"/>
                </a:solidFill>
                <a:latin typeface="Lato" pitchFamily="34" charset="0"/>
                <a:ea typeface="+mn-ea"/>
                <a:cs typeface="Lato" pitchFamily="34" charset="0"/>
              </a:rPr>
            </a:fld>
            <a:r>
              <a:rPr lang="id-ID" altLang="zh-CN" sz="1200" b="1">
                <a:solidFill>
                  <a:schemeClr val="tx2"/>
                </a:solidFill>
                <a:latin typeface="Lato" pitchFamily="34" charset="0"/>
                <a:ea typeface="+mn-ea"/>
                <a:cs typeface="Lato" pitchFamily="34" charset="0"/>
              </a:rPr>
              <a:t>  </a:t>
            </a:r>
            <a:endParaRPr lang="id-ID" altLang="zh-CN" sz="1200" b="1">
              <a:solidFill>
                <a:schemeClr val="tx2"/>
              </a:solidFill>
              <a:latin typeface="Lato" pitchFamily="34" charset="0"/>
              <a:ea typeface="+mn-ea"/>
              <a:cs typeface="Lato" pitchFamily="34" charset="0"/>
            </a:endParaRPr>
          </a:p>
        </p:txBody>
      </p:sp>
      <p:sp>
        <p:nvSpPr>
          <p:cNvPr id="5" name="Picture Placeholder 2"/>
          <p:cNvSpPr>
            <a:spLocks noGrp="1"/>
          </p:cNvSpPr>
          <p:nvPr>
            <p:ph type="pic" sz="quarter" idx="11"/>
          </p:nvPr>
        </p:nvSpPr>
        <p:spPr>
          <a:xfrm>
            <a:off x="2272848" y="2552005"/>
            <a:ext cx="4635028" cy="2892829"/>
          </a:xfrm>
          <a:prstGeom prst="rect">
            <a:avLst/>
          </a:prstGeom>
        </p:spPr>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21_Title and Content">
    <p:spTree>
      <p:nvGrpSpPr>
        <p:cNvPr id="1" name=""/>
        <p:cNvGrpSpPr/>
        <p:nvPr/>
      </p:nvGrpSpPr>
      <p:grpSpPr>
        <a:xfrm>
          <a:off x="0" y="0"/>
          <a:ext cx="0" cy="0"/>
          <a:chOff x="0" y="0"/>
          <a:chExt cx="0" cy="0"/>
        </a:xfrm>
      </p:grpSpPr>
      <p:sp>
        <p:nvSpPr>
          <p:cNvPr id="5" name="TextBox 4"/>
          <p:cNvSpPr txBox="1">
            <a:spLocks noChangeArrowheads="1"/>
          </p:cNvSpPr>
          <p:nvPr userDrawn="1"/>
        </p:nvSpPr>
        <p:spPr bwMode="auto">
          <a:xfrm>
            <a:off x="736600" y="6415088"/>
            <a:ext cx="1128713"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fontAlgn="base">
              <a:spcBef>
                <a:spcPct val="0"/>
              </a:spcBef>
              <a:spcAft>
                <a:spcPct val="0"/>
              </a:spcAft>
              <a:defRPr>
                <a:solidFill>
                  <a:schemeClr val="tx1"/>
                </a:solidFill>
                <a:latin typeface="Open Sans Light" panose="020B0306030504020204" pitchFamily="34" charset="0"/>
              </a:defRPr>
            </a:lvl6pPr>
            <a:lvl7pPr marL="2971800" indent="-228600" fontAlgn="base">
              <a:spcBef>
                <a:spcPct val="0"/>
              </a:spcBef>
              <a:spcAft>
                <a:spcPct val="0"/>
              </a:spcAft>
              <a:defRPr>
                <a:solidFill>
                  <a:schemeClr val="tx1"/>
                </a:solidFill>
                <a:latin typeface="Open Sans Light" panose="020B0306030504020204" pitchFamily="34" charset="0"/>
              </a:defRPr>
            </a:lvl7pPr>
            <a:lvl8pPr marL="3429000" indent="-228600" fontAlgn="base">
              <a:spcBef>
                <a:spcPct val="0"/>
              </a:spcBef>
              <a:spcAft>
                <a:spcPct val="0"/>
              </a:spcAft>
              <a:defRPr>
                <a:solidFill>
                  <a:schemeClr val="tx1"/>
                </a:solidFill>
                <a:latin typeface="Open Sans Light" panose="020B0306030504020204" pitchFamily="34" charset="0"/>
              </a:defRPr>
            </a:lvl8pPr>
            <a:lvl9pPr marL="3886200" indent="-228600" fontAlgn="base">
              <a:spcBef>
                <a:spcPct val="0"/>
              </a:spcBef>
              <a:spcAft>
                <a:spcPct val="0"/>
              </a:spcAft>
              <a:defRPr>
                <a:solidFill>
                  <a:schemeClr val="tx1"/>
                </a:solidFill>
                <a:latin typeface="Open Sans Light" panose="020B0306030504020204" pitchFamily="34" charset="0"/>
              </a:defRPr>
            </a:lvl9pPr>
          </a:lstStyle>
          <a:p>
            <a:pPr eaLnBrk="1" hangingPunct="1">
              <a:defRPr/>
            </a:pPr>
            <a:r>
              <a:rPr lang="zh-CN" altLang="en-US" sz="1100" b="1" dirty="0">
                <a:latin typeface="Poppins" pitchFamily="2" charset="0"/>
                <a:ea typeface="宋体" panose="02010600030101010101" pitchFamily="2" charset="-122"/>
                <a:cs typeface="Lato" pitchFamily="34" charset="0"/>
              </a:rPr>
              <a:t>千图网  </a:t>
            </a:r>
            <a:r>
              <a:rPr lang="en-US" altLang="zh-CN" sz="1100" b="1" dirty="0">
                <a:latin typeface="Poppins" pitchFamily="2" charset="0"/>
                <a:ea typeface="宋体" panose="02010600030101010101" pitchFamily="2" charset="-122"/>
                <a:cs typeface="Lato" pitchFamily="34" charset="0"/>
              </a:rPr>
              <a:t>| 58pic</a:t>
            </a:r>
            <a:endParaRPr lang="en-US" altLang="zh-CN" sz="1100" dirty="0">
              <a:solidFill>
                <a:schemeClr val="tx2"/>
              </a:solidFill>
              <a:ea typeface="宋体" panose="02010600030101010101" pitchFamily="2" charset="-122"/>
              <a:cs typeface="Lato Light" pitchFamily="34" charset="0"/>
            </a:endParaRPr>
          </a:p>
        </p:txBody>
      </p:sp>
      <p:sp>
        <p:nvSpPr>
          <p:cNvPr id="6" name="TextBox 8"/>
          <p:cNvSpPr txBox="1">
            <a:spLocks noChangeArrowheads="1"/>
          </p:cNvSpPr>
          <p:nvPr userDrawn="1"/>
        </p:nvSpPr>
        <p:spPr bwMode="auto">
          <a:xfrm>
            <a:off x="11217275" y="6407150"/>
            <a:ext cx="434975"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2" tIns="45711" rIns="91422" bIns="45711">
            <a:spAutoFit/>
          </a:bodyP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fontAlgn="base">
              <a:spcBef>
                <a:spcPct val="0"/>
              </a:spcBef>
              <a:spcAft>
                <a:spcPct val="0"/>
              </a:spcAft>
              <a:defRPr>
                <a:solidFill>
                  <a:schemeClr val="tx1"/>
                </a:solidFill>
                <a:latin typeface="Open Sans Light" panose="020B0306030504020204" pitchFamily="34" charset="0"/>
              </a:defRPr>
            </a:lvl6pPr>
            <a:lvl7pPr marL="2971800" indent="-228600" fontAlgn="base">
              <a:spcBef>
                <a:spcPct val="0"/>
              </a:spcBef>
              <a:spcAft>
                <a:spcPct val="0"/>
              </a:spcAft>
              <a:defRPr>
                <a:solidFill>
                  <a:schemeClr val="tx1"/>
                </a:solidFill>
                <a:latin typeface="Open Sans Light" panose="020B0306030504020204" pitchFamily="34" charset="0"/>
              </a:defRPr>
            </a:lvl7pPr>
            <a:lvl8pPr marL="3429000" indent="-228600" fontAlgn="base">
              <a:spcBef>
                <a:spcPct val="0"/>
              </a:spcBef>
              <a:spcAft>
                <a:spcPct val="0"/>
              </a:spcAft>
              <a:defRPr>
                <a:solidFill>
                  <a:schemeClr val="tx1"/>
                </a:solidFill>
                <a:latin typeface="Open Sans Light" panose="020B0306030504020204" pitchFamily="34" charset="0"/>
              </a:defRPr>
            </a:lvl8pPr>
            <a:lvl9pPr marL="3886200" indent="-228600" fontAlgn="base">
              <a:spcBef>
                <a:spcPct val="0"/>
              </a:spcBef>
              <a:spcAft>
                <a:spcPct val="0"/>
              </a:spcAft>
              <a:defRPr>
                <a:solidFill>
                  <a:schemeClr val="tx1"/>
                </a:solidFill>
                <a:latin typeface="Open Sans Light" panose="020B0306030504020204" pitchFamily="34" charset="0"/>
              </a:defRPr>
            </a:lvl9pPr>
          </a:lstStyle>
          <a:p>
            <a:pPr algn="ctr" eaLnBrk="1" hangingPunct="1">
              <a:defRPr/>
            </a:pPr>
            <a:fld id="{4B14E8C3-4D76-4230-9884-3243D23FB097}" type="slidenum">
              <a:rPr lang="id-ID" altLang="zh-CN" sz="1200" b="1" smtClean="0">
                <a:solidFill>
                  <a:schemeClr val="tx2"/>
                </a:solidFill>
                <a:latin typeface="Lato" pitchFamily="34" charset="0"/>
                <a:ea typeface="+mn-ea"/>
                <a:cs typeface="Lato" pitchFamily="34" charset="0"/>
              </a:rPr>
            </a:fld>
            <a:r>
              <a:rPr lang="id-ID" altLang="zh-CN" sz="1200" b="1">
                <a:solidFill>
                  <a:schemeClr val="tx2"/>
                </a:solidFill>
                <a:latin typeface="Lato" pitchFamily="34" charset="0"/>
                <a:ea typeface="+mn-ea"/>
                <a:cs typeface="Lato" pitchFamily="34" charset="0"/>
              </a:rPr>
              <a:t>  </a:t>
            </a:r>
            <a:endParaRPr lang="id-ID" altLang="zh-CN" sz="1200" b="1">
              <a:solidFill>
                <a:schemeClr val="tx2"/>
              </a:solidFill>
              <a:latin typeface="Lato" pitchFamily="34" charset="0"/>
              <a:ea typeface="+mn-ea"/>
              <a:cs typeface="Lato" pitchFamily="34" charset="0"/>
            </a:endParaRPr>
          </a:p>
        </p:txBody>
      </p:sp>
      <p:sp>
        <p:nvSpPr>
          <p:cNvPr id="7" name="Picture Placeholder 6"/>
          <p:cNvSpPr>
            <a:spLocks noGrp="1"/>
          </p:cNvSpPr>
          <p:nvPr>
            <p:ph type="pic" sz="quarter" idx="10"/>
          </p:nvPr>
        </p:nvSpPr>
        <p:spPr>
          <a:xfrm rot="332982">
            <a:off x="3886122" y="3466492"/>
            <a:ext cx="846898" cy="1209617"/>
          </a:xfrm>
          <a:prstGeom prst="roundRect">
            <a:avLst/>
          </a:prstGeom>
          <a:noFill/>
        </p:spPr>
        <p:txBody>
          <a:bodyPr/>
          <a:lstStyle/>
          <a:p>
            <a:pPr lvl="0"/>
            <a:endParaRPr lang="en-US" noProof="0" dirty="0"/>
          </a:p>
        </p:txBody>
      </p:sp>
      <p:sp>
        <p:nvSpPr>
          <p:cNvPr id="62" name="Picture Placeholder 6"/>
          <p:cNvSpPr>
            <a:spLocks noGrp="1"/>
          </p:cNvSpPr>
          <p:nvPr>
            <p:ph type="pic" sz="quarter" idx="11"/>
          </p:nvPr>
        </p:nvSpPr>
        <p:spPr>
          <a:xfrm rot="21267018" flipH="1">
            <a:off x="7461027" y="3466493"/>
            <a:ext cx="846898" cy="1209617"/>
          </a:xfrm>
          <a:prstGeom prst="roundRect">
            <a:avLst/>
          </a:prstGeom>
          <a:noFill/>
        </p:spPr>
        <p:txBody>
          <a:bodyPr/>
          <a:lstStyle/>
          <a:p>
            <a:pPr lvl="0"/>
            <a:endParaRPr lang="en-US" noProof="0" dirty="0"/>
          </a:p>
        </p:txBody>
      </p:sp>
      <p:sp>
        <p:nvSpPr>
          <p:cNvPr id="63" name="Picture Placeholder 6"/>
          <p:cNvSpPr>
            <a:spLocks noGrp="1"/>
          </p:cNvSpPr>
          <p:nvPr>
            <p:ph type="pic" sz="quarter" idx="12"/>
          </p:nvPr>
        </p:nvSpPr>
        <p:spPr>
          <a:xfrm>
            <a:off x="5394823" y="3320654"/>
            <a:ext cx="1323526" cy="1584826"/>
          </a:xfrm>
          <a:prstGeom prst="roundRect">
            <a:avLst>
              <a:gd name="adj" fmla="val 13124"/>
            </a:avLst>
          </a:prstGeom>
          <a:noFill/>
        </p:spPr>
        <p:txBody>
          <a:bodyPr/>
          <a:lstStyle/>
          <a:p>
            <a:pPr lvl="0"/>
            <a:endParaRPr lang="en-US" noProof="0" dirty="0"/>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18_Title and Content">
    <p:spTree>
      <p:nvGrpSpPr>
        <p:cNvPr id="1" name=""/>
        <p:cNvGrpSpPr/>
        <p:nvPr/>
      </p:nvGrpSpPr>
      <p:grpSpPr>
        <a:xfrm>
          <a:off x="0" y="0"/>
          <a:ext cx="0" cy="0"/>
          <a:chOff x="0" y="0"/>
          <a:chExt cx="0" cy="0"/>
        </a:xfrm>
      </p:grpSpPr>
      <p:sp>
        <p:nvSpPr>
          <p:cNvPr id="3" name="TextBox 4"/>
          <p:cNvSpPr txBox="1">
            <a:spLocks noChangeArrowheads="1"/>
          </p:cNvSpPr>
          <p:nvPr userDrawn="1"/>
        </p:nvSpPr>
        <p:spPr bwMode="auto">
          <a:xfrm>
            <a:off x="736600" y="6415088"/>
            <a:ext cx="1128713"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fontAlgn="base">
              <a:spcBef>
                <a:spcPct val="0"/>
              </a:spcBef>
              <a:spcAft>
                <a:spcPct val="0"/>
              </a:spcAft>
              <a:defRPr>
                <a:solidFill>
                  <a:schemeClr val="tx1"/>
                </a:solidFill>
                <a:latin typeface="Open Sans Light" panose="020B0306030504020204" pitchFamily="34" charset="0"/>
              </a:defRPr>
            </a:lvl6pPr>
            <a:lvl7pPr marL="2971800" indent="-228600" fontAlgn="base">
              <a:spcBef>
                <a:spcPct val="0"/>
              </a:spcBef>
              <a:spcAft>
                <a:spcPct val="0"/>
              </a:spcAft>
              <a:defRPr>
                <a:solidFill>
                  <a:schemeClr val="tx1"/>
                </a:solidFill>
                <a:latin typeface="Open Sans Light" panose="020B0306030504020204" pitchFamily="34" charset="0"/>
              </a:defRPr>
            </a:lvl7pPr>
            <a:lvl8pPr marL="3429000" indent="-228600" fontAlgn="base">
              <a:spcBef>
                <a:spcPct val="0"/>
              </a:spcBef>
              <a:spcAft>
                <a:spcPct val="0"/>
              </a:spcAft>
              <a:defRPr>
                <a:solidFill>
                  <a:schemeClr val="tx1"/>
                </a:solidFill>
                <a:latin typeface="Open Sans Light" panose="020B0306030504020204" pitchFamily="34" charset="0"/>
              </a:defRPr>
            </a:lvl8pPr>
            <a:lvl9pPr marL="3886200" indent="-228600" fontAlgn="base">
              <a:spcBef>
                <a:spcPct val="0"/>
              </a:spcBef>
              <a:spcAft>
                <a:spcPct val="0"/>
              </a:spcAft>
              <a:defRPr>
                <a:solidFill>
                  <a:schemeClr val="tx1"/>
                </a:solidFill>
                <a:latin typeface="Open Sans Light" panose="020B0306030504020204" pitchFamily="34" charset="0"/>
              </a:defRPr>
            </a:lvl9pPr>
          </a:lstStyle>
          <a:p>
            <a:pPr eaLnBrk="1" hangingPunct="1">
              <a:defRPr/>
            </a:pPr>
            <a:r>
              <a:rPr lang="zh-CN" altLang="en-US" sz="1100" b="1" dirty="0">
                <a:latin typeface="Poppins" pitchFamily="2" charset="0"/>
                <a:ea typeface="宋体" panose="02010600030101010101" pitchFamily="2" charset="-122"/>
                <a:cs typeface="Lato" pitchFamily="34" charset="0"/>
              </a:rPr>
              <a:t>千图网  </a:t>
            </a:r>
            <a:r>
              <a:rPr lang="en-US" altLang="zh-CN" sz="1100" b="1" dirty="0">
                <a:latin typeface="Poppins" pitchFamily="2" charset="0"/>
                <a:ea typeface="宋体" panose="02010600030101010101" pitchFamily="2" charset="-122"/>
                <a:cs typeface="Lato" pitchFamily="34" charset="0"/>
              </a:rPr>
              <a:t>| 58pic</a:t>
            </a:r>
            <a:endParaRPr lang="en-US" altLang="zh-CN" sz="1100" dirty="0">
              <a:solidFill>
                <a:schemeClr val="tx2"/>
              </a:solidFill>
              <a:ea typeface="宋体" panose="02010600030101010101" pitchFamily="2" charset="-122"/>
              <a:cs typeface="Lato Light" pitchFamily="34" charset="0"/>
            </a:endParaRPr>
          </a:p>
        </p:txBody>
      </p:sp>
      <p:sp>
        <p:nvSpPr>
          <p:cNvPr id="4" name="TextBox 8"/>
          <p:cNvSpPr txBox="1">
            <a:spLocks noChangeArrowheads="1"/>
          </p:cNvSpPr>
          <p:nvPr userDrawn="1"/>
        </p:nvSpPr>
        <p:spPr bwMode="auto">
          <a:xfrm>
            <a:off x="11217275" y="6407150"/>
            <a:ext cx="434975"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2" tIns="45711" rIns="91422" bIns="45711">
            <a:spAutoFit/>
          </a:bodyP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fontAlgn="base">
              <a:spcBef>
                <a:spcPct val="0"/>
              </a:spcBef>
              <a:spcAft>
                <a:spcPct val="0"/>
              </a:spcAft>
              <a:defRPr>
                <a:solidFill>
                  <a:schemeClr val="tx1"/>
                </a:solidFill>
                <a:latin typeface="Open Sans Light" panose="020B0306030504020204" pitchFamily="34" charset="0"/>
              </a:defRPr>
            </a:lvl6pPr>
            <a:lvl7pPr marL="2971800" indent="-228600" fontAlgn="base">
              <a:spcBef>
                <a:spcPct val="0"/>
              </a:spcBef>
              <a:spcAft>
                <a:spcPct val="0"/>
              </a:spcAft>
              <a:defRPr>
                <a:solidFill>
                  <a:schemeClr val="tx1"/>
                </a:solidFill>
                <a:latin typeface="Open Sans Light" panose="020B0306030504020204" pitchFamily="34" charset="0"/>
              </a:defRPr>
            </a:lvl7pPr>
            <a:lvl8pPr marL="3429000" indent="-228600" fontAlgn="base">
              <a:spcBef>
                <a:spcPct val="0"/>
              </a:spcBef>
              <a:spcAft>
                <a:spcPct val="0"/>
              </a:spcAft>
              <a:defRPr>
                <a:solidFill>
                  <a:schemeClr val="tx1"/>
                </a:solidFill>
                <a:latin typeface="Open Sans Light" panose="020B0306030504020204" pitchFamily="34" charset="0"/>
              </a:defRPr>
            </a:lvl8pPr>
            <a:lvl9pPr marL="3886200" indent="-228600" fontAlgn="base">
              <a:spcBef>
                <a:spcPct val="0"/>
              </a:spcBef>
              <a:spcAft>
                <a:spcPct val="0"/>
              </a:spcAft>
              <a:defRPr>
                <a:solidFill>
                  <a:schemeClr val="tx1"/>
                </a:solidFill>
                <a:latin typeface="Open Sans Light" panose="020B0306030504020204" pitchFamily="34" charset="0"/>
              </a:defRPr>
            </a:lvl9pPr>
          </a:lstStyle>
          <a:p>
            <a:pPr algn="ctr" eaLnBrk="1" hangingPunct="1">
              <a:defRPr/>
            </a:pPr>
            <a:fld id="{BE7EC1D3-7C64-4E43-AF90-90A4BECAE528}" type="slidenum">
              <a:rPr lang="id-ID" altLang="zh-CN" sz="1200" b="1" smtClean="0">
                <a:solidFill>
                  <a:schemeClr val="tx2"/>
                </a:solidFill>
                <a:latin typeface="Lato" pitchFamily="34" charset="0"/>
                <a:ea typeface="+mn-ea"/>
                <a:cs typeface="Lato" pitchFamily="34" charset="0"/>
              </a:rPr>
            </a:fld>
            <a:r>
              <a:rPr lang="id-ID" altLang="zh-CN" sz="1200" b="1">
                <a:solidFill>
                  <a:schemeClr val="tx2"/>
                </a:solidFill>
                <a:latin typeface="Lato" pitchFamily="34" charset="0"/>
                <a:ea typeface="+mn-ea"/>
                <a:cs typeface="Lato" pitchFamily="34" charset="0"/>
              </a:rPr>
              <a:t>  </a:t>
            </a:r>
            <a:endParaRPr lang="id-ID" altLang="zh-CN" sz="1200" b="1">
              <a:solidFill>
                <a:schemeClr val="tx2"/>
              </a:solidFill>
              <a:latin typeface="Lato" pitchFamily="34" charset="0"/>
              <a:ea typeface="+mn-ea"/>
              <a:cs typeface="Lato" pitchFamily="34" charset="0"/>
            </a:endParaRPr>
          </a:p>
        </p:txBody>
      </p:sp>
      <p:sp>
        <p:nvSpPr>
          <p:cNvPr id="7" name="Picture Placeholder 6"/>
          <p:cNvSpPr>
            <a:spLocks noGrp="1"/>
          </p:cNvSpPr>
          <p:nvPr>
            <p:ph type="pic" sz="quarter" idx="10"/>
          </p:nvPr>
        </p:nvSpPr>
        <p:spPr>
          <a:xfrm>
            <a:off x="0" y="1"/>
            <a:ext cx="12192000" cy="3429000"/>
          </a:xfrm>
          <a:prstGeom prst="rect">
            <a:avLst/>
          </a:prstGeom>
        </p:spPr>
        <p:txBody>
          <a:bodyPr/>
          <a:lstStyle/>
          <a:p>
            <a:pPr lvl="0"/>
            <a:endParaRPr lang="en-US" noProof="0"/>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20_Title and Content">
    <p:spTree>
      <p:nvGrpSpPr>
        <p:cNvPr id="1" name=""/>
        <p:cNvGrpSpPr/>
        <p:nvPr/>
      </p:nvGrpSpPr>
      <p:grpSpPr>
        <a:xfrm>
          <a:off x="0" y="0"/>
          <a:ext cx="0" cy="0"/>
          <a:chOff x="0" y="0"/>
          <a:chExt cx="0" cy="0"/>
        </a:xfrm>
      </p:grpSpPr>
      <p:sp>
        <p:nvSpPr>
          <p:cNvPr id="5" name="TextBox 4"/>
          <p:cNvSpPr txBox="1">
            <a:spLocks noChangeArrowheads="1"/>
          </p:cNvSpPr>
          <p:nvPr userDrawn="1"/>
        </p:nvSpPr>
        <p:spPr bwMode="auto">
          <a:xfrm>
            <a:off x="736600" y="6415088"/>
            <a:ext cx="1128713"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fontAlgn="base">
              <a:spcBef>
                <a:spcPct val="0"/>
              </a:spcBef>
              <a:spcAft>
                <a:spcPct val="0"/>
              </a:spcAft>
              <a:defRPr>
                <a:solidFill>
                  <a:schemeClr val="tx1"/>
                </a:solidFill>
                <a:latin typeface="Open Sans Light" panose="020B0306030504020204" pitchFamily="34" charset="0"/>
              </a:defRPr>
            </a:lvl6pPr>
            <a:lvl7pPr marL="2971800" indent="-228600" fontAlgn="base">
              <a:spcBef>
                <a:spcPct val="0"/>
              </a:spcBef>
              <a:spcAft>
                <a:spcPct val="0"/>
              </a:spcAft>
              <a:defRPr>
                <a:solidFill>
                  <a:schemeClr val="tx1"/>
                </a:solidFill>
                <a:latin typeface="Open Sans Light" panose="020B0306030504020204" pitchFamily="34" charset="0"/>
              </a:defRPr>
            </a:lvl7pPr>
            <a:lvl8pPr marL="3429000" indent="-228600" fontAlgn="base">
              <a:spcBef>
                <a:spcPct val="0"/>
              </a:spcBef>
              <a:spcAft>
                <a:spcPct val="0"/>
              </a:spcAft>
              <a:defRPr>
                <a:solidFill>
                  <a:schemeClr val="tx1"/>
                </a:solidFill>
                <a:latin typeface="Open Sans Light" panose="020B0306030504020204" pitchFamily="34" charset="0"/>
              </a:defRPr>
            </a:lvl8pPr>
            <a:lvl9pPr marL="3886200" indent="-228600" fontAlgn="base">
              <a:spcBef>
                <a:spcPct val="0"/>
              </a:spcBef>
              <a:spcAft>
                <a:spcPct val="0"/>
              </a:spcAft>
              <a:defRPr>
                <a:solidFill>
                  <a:schemeClr val="tx1"/>
                </a:solidFill>
                <a:latin typeface="Open Sans Light" panose="020B0306030504020204" pitchFamily="34" charset="0"/>
              </a:defRPr>
            </a:lvl9pPr>
          </a:lstStyle>
          <a:p>
            <a:pPr eaLnBrk="1" hangingPunct="1">
              <a:defRPr/>
            </a:pPr>
            <a:r>
              <a:rPr lang="zh-CN" altLang="en-US" sz="1100" b="1" dirty="0">
                <a:latin typeface="Poppins" pitchFamily="2" charset="0"/>
                <a:ea typeface="宋体" panose="02010600030101010101" pitchFamily="2" charset="-122"/>
                <a:cs typeface="Lato" pitchFamily="34" charset="0"/>
              </a:rPr>
              <a:t>千图网  </a:t>
            </a:r>
            <a:r>
              <a:rPr lang="en-US" altLang="zh-CN" sz="1100" b="1" dirty="0">
                <a:latin typeface="Poppins" pitchFamily="2" charset="0"/>
                <a:ea typeface="宋体" panose="02010600030101010101" pitchFamily="2" charset="-122"/>
                <a:cs typeface="Lato" pitchFamily="34" charset="0"/>
              </a:rPr>
              <a:t>| 58pic</a:t>
            </a:r>
            <a:endParaRPr lang="en-US" altLang="zh-CN" sz="1100" dirty="0">
              <a:solidFill>
                <a:schemeClr val="tx2"/>
              </a:solidFill>
              <a:ea typeface="宋体" panose="02010600030101010101" pitchFamily="2" charset="-122"/>
              <a:cs typeface="Lato Light" pitchFamily="34" charset="0"/>
            </a:endParaRPr>
          </a:p>
        </p:txBody>
      </p:sp>
      <p:sp>
        <p:nvSpPr>
          <p:cNvPr id="6" name="TextBox 8"/>
          <p:cNvSpPr txBox="1">
            <a:spLocks noChangeArrowheads="1"/>
          </p:cNvSpPr>
          <p:nvPr userDrawn="1"/>
        </p:nvSpPr>
        <p:spPr bwMode="auto">
          <a:xfrm>
            <a:off x="11217275" y="6407150"/>
            <a:ext cx="434975"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2" tIns="45711" rIns="91422" bIns="45711">
            <a:spAutoFit/>
          </a:bodyP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fontAlgn="base">
              <a:spcBef>
                <a:spcPct val="0"/>
              </a:spcBef>
              <a:spcAft>
                <a:spcPct val="0"/>
              </a:spcAft>
              <a:defRPr>
                <a:solidFill>
                  <a:schemeClr val="tx1"/>
                </a:solidFill>
                <a:latin typeface="Open Sans Light" panose="020B0306030504020204" pitchFamily="34" charset="0"/>
              </a:defRPr>
            </a:lvl6pPr>
            <a:lvl7pPr marL="2971800" indent="-228600" fontAlgn="base">
              <a:spcBef>
                <a:spcPct val="0"/>
              </a:spcBef>
              <a:spcAft>
                <a:spcPct val="0"/>
              </a:spcAft>
              <a:defRPr>
                <a:solidFill>
                  <a:schemeClr val="tx1"/>
                </a:solidFill>
                <a:latin typeface="Open Sans Light" panose="020B0306030504020204" pitchFamily="34" charset="0"/>
              </a:defRPr>
            </a:lvl7pPr>
            <a:lvl8pPr marL="3429000" indent="-228600" fontAlgn="base">
              <a:spcBef>
                <a:spcPct val="0"/>
              </a:spcBef>
              <a:spcAft>
                <a:spcPct val="0"/>
              </a:spcAft>
              <a:defRPr>
                <a:solidFill>
                  <a:schemeClr val="tx1"/>
                </a:solidFill>
                <a:latin typeface="Open Sans Light" panose="020B0306030504020204" pitchFamily="34" charset="0"/>
              </a:defRPr>
            </a:lvl8pPr>
            <a:lvl9pPr marL="3886200" indent="-228600" fontAlgn="base">
              <a:spcBef>
                <a:spcPct val="0"/>
              </a:spcBef>
              <a:spcAft>
                <a:spcPct val="0"/>
              </a:spcAft>
              <a:defRPr>
                <a:solidFill>
                  <a:schemeClr val="tx1"/>
                </a:solidFill>
                <a:latin typeface="Open Sans Light" panose="020B0306030504020204" pitchFamily="34" charset="0"/>
              </a:defRPr>
            </a:lvl9pPr>
          </a:lstStyle>
          <a:p>
            <a:pPr algn="ctr" eaLnBrk="1" hangingPunct="1">
              <a:defRPr/>
            </a:pPr>
            <a:fld id="{2F746BB4-558B-428E-AC99-9554A2B5B877}" type="slidenum">
              <a:rPr lang="id-ID" altLang="zh-CN" sz="1200" b="1" smtClean="0">
                <a:solidFill>
                  <a:schemeClr val="tx2"/>
                </a:solidFill>
                <a:latin typeface="Lato" pitchFamily="34" charset="0"/>
                <a:ea typeface="+mn-ea"/>
                <a:cs typeface="Lato" pitchFamily="34" charset="0"/>
              </a:rPr>
            </a:fld>
            <a:r>
              <a:rPr lang="id-ID" altLang="zh-CN" sz="1200" b="1">
                <a:solidFill>
                  <a:schemeClr val="tx2"/>
                </a:solidFill>
                <a:latin typeface="Lato" pitchFamily="34" charset="0"/>
                <a:ea typeface="+mn-ea"/>
                <a:cs typeface="Lato" pitchFamily="34" charset="0"/>
              </a:rPr>
              <a:t>  </a:t>
            </a:r>
            <a:endParaRPr lang="id-ID" altLang="zh-CN" sz="1200" b="1">
              <a:solidFill>
                <a:schemeClr val="tx2"/>
              </a:solidFill>
              <a:latin typeface="Lato" pitchFamily="34" charset="0"/>
              <a:ea typeface="+mn-ea"/>
              <a:cs typeface="Lato" pitchFamily="34" charset="0"/>
            </a:endParaRPr>
          </a:p>
        </p:txBody>
      </p:sp>
      <p:sp>
        <p:nvSpPr>
          <p:cNvPr id="7" name="Picture Placeholder 6"/>
          <p:cNvSpPr>
            <a:spLocks noGrp="1"/>
          </p:cNvSpPr>
          <p:nvPr>
            <p:ph type="pic" sz="quarter" idx="10"/>
          </p:nvPr>
        </p:nvSpPr>
        <p:spPr>
          <a:xfrm>
            <a:off x="1" y="2057400"/>
            <a:ext cx="8991600" cy="2364079"/>
          </a:xfrm>
          <a:prstGeom prst="rect">
            <a:avLst/>
          </a:prstGeom>
        </p:spPr>
        <p:txBody>
          <a:bodyPr/>
          <a:lstStyle/>
          <a:p>
            <a:pPr lvl="0"/>
            <a:endParaRPr lang="en-US" noProof="0"/>
          </a:p>
        </p:txBody>
      </p:sp>
      <p:sp>
        <p:nvSpPr>
          <p:cNvPr id="4" name="Picture Placeholder 6"/>
          <p:cNvSpPr>
            <a:spLocks noGrp="1"/>
          </p:cNvSpPr>
          <p:nvPr>
            <p:ph type="pic" sz="quarter" idx="11"/>
          </p:nvPr>
        </p:nvSpPr>
        <p:spPr>
          <a:xfrm>
            <a:off x="8782992" y="1212574"/>
            <a:ext cx="2448225" cy="4313582"/>
          </a:xfrm>
          <a:prstGeom prst="rect">
            <a:avLst/>
          </a:prstGeom>
        </p:spPr>
        <p:txBody>
          <a:bodyPr/>
          <a:lstStyle/>
          <a:p>
            <a:pPr lvl="0"/>
            <a:endParaRPr lang="en-US" noProof="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3" name="TextBox 4"/>
          <p:cNvSpPr txBox="1">
            <a:spLocks noChangeArrowheads="1"/>
          </p:cNvSpPr>
          <p:nvPr userDrawn="1"/>
        </p:nvSpPr>
        <p:spPr bwMode="auto">
          <a:xfrm>
            <a:off x="11217275" y="6407150"/>
            <a:ext cx="434975"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2" tIns="45711" rIns="91422" bIns="45711">
            <a:spAutoFit/>
          </a:bodyP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fontAlgn="base">
              <a:spcBef>
                <a:spcPct val="0"/>
              </a:spcBef>
              <a:spcAft>
                <a:spcPct val="0"/>
              </a:spcAft>
              <a:defRPr>
                <a:solidFill>
                  <a:schemeClr val="tx1"/>
                </a:solidFill>
                <a:latin typeface="Open Sans Light" panose="020B0306030504020204" pitchFamily="34" charset="0"/>
              </a:defRPr>
            </a:lvl6pPr>
            <a:lvl7pPr marL="2971800" indent="-228600" fontAlgn="base">
              <a:spcBef>
                <a:spcPct val="0"/>
              </a:spcBef>
              <a:spcAft>
                <a:spcPct val="0"/>
              </a:spcAft>
              <a:defRPr>
                <a:solidFill>
                  <a:schemeClr val="tx1"/>
                </a:solidFill>
                <a:latin typeface="Open Sans Light" panose="020B0306030504020204" pitchFamily="34" charset="0"/>
              </a:defRPr>
            </a:lvl7pPr>
            <a:lvl8pPr marL="3429000" indent="-228600" fontAlgn="base">
              <a:spcBef>
                <a:spcPct val="0"/>
              </a:spcBef>
              <a:spcAft>
                <a:spcPct val="0"/>
              </a:spcAft>
              <a:defRPr>
                <a:solidFill>
                  <a:schemeClr val="tx1"/>
                </a:solidFill>
                <a:latin typeface="Open Sans Light" panose="020B0306030504020204" pitchFamily="34" charset="0"/>
              </a:defRPr>
            </a:lvl8pPr>
            <a:lvl9pPr marL="3886200" indent="-228600" fontAlgn="base">
              <a:spcBef>
                <a:spcPct val="0"/>
              </a:spcBef>
              <a:spcAft>
                <a:spcPct val="0"/>
              </a:spcAft>
              <a:defRPr>
                <a:solidFill>
                  <a:schemeClr val="tx1"/>
                </a:solidFill>
                <a:latin typeface="Open Sans Light" panose="020B0306030504020204" pitchFamily="34" charset="0"/>
              </a:defRPr>
            </a:lvl9pPr>
          </a:lstStyle>
          <a:p>
            <a:pPr algn="ctr" eaLnBrk="1" hangingPunct="1">
              <a:defRPr/>
            </a:pPr>
            <a:fld id="{FCFA4AC4-4139-4969-9877-703E598464CB}" type="slidenum">
              <a:rPr lang="id-ID" altLang="zh-CN" sz="1200" b="1" smtClean="0">
                <a:solidFill>
                  <a:schemeClr val="tx2"/>
                </a:solidFill>
                <a:latin typeface="Lato" pitchFamily="34" charset="0"/>
                <a:ea typeface="+mn-ea"/>
                <a:cs typeface="Lato" pitchFamily="34" charset="0"/>
              </a:rPr>
            </a:fld>
            <a:r>
              <a:rPr lang="id-ID" altLang="zh-CN" sz="1200" b="1">
                <a:solidFill>
                  <a:schemeClr val="tx2"/>
                </a:solidFill>
                <a:latin typeface="Lato" pitchFamily="34" charset="0"/>
                <a:ea typeface="+mn-ea"/>
                <a:cs typeface="Lato" pitchFamily="34" charset="0"/>
              </a:rPr>
              <a:t>  </a:t>
            </a:r>
            <a:endParaRPr lang="id-ID" altLang="zh-CN" sz="1200" b="1">
              <a:solidFill>
                <a:schemeClr val="tx2"/>
              </a:solidFill>
              <a:latin typeface="Lato" pitchFamily="34" charset="0"/>
              <a:ea typeface="+mn-ea"/>
              <a:cs typeface="Lato" pitchFamily="34" charset="0"/>
            </a:endParaRPr>
          </a:p>
        </p:txBody>
      </p:sp>
      <p:sp>
        <p:nvSpPr>
          <p:cNvPr id="8" name="Picture Placeholder 7"/>
          <p:cNvSpPr>
            <a:spLocks noGrp="1"/>
          </p:cNvSpPr>
          <p:nvPr>
            <p:ph type="pic" sz="quarter" idx="10"/>
          </p:nvPr>
        </p:nvSpPr>
        <p:spPr>
          <a:xfrm>
            <a:off x="1" y="0"/>
            <a:ext cx="6096000" cy="6858000"/>
          </a:xfrm>
          <a:prstGeom prst="rect">
            <a:avLst/>
          </a:prstGeom>
        </p:spPr>
        <p:txBody>
          <a:bodyPr/>
          <a:lstStyle/>
          <a:p>
            <a:pPr lvl="0"/>
            <a:endParaRPr lang="en-US" noProof="0"/>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1_Placeholder_">
    <p:spTree>
      <p:nvGrpSpPr>
        <p:cNvPr id="1" name=""/>
        <p:cNvGrpSpPr/>
        <p:nvPr/>
      </p:nvGrpSpPr>
      <p:grpSpPr>
        <a:xfrm>
          <a:off x="0" y="0"/>
          <a:ext cx="0" cy="0"/>
          <a:chOff x="0" y="0"/>
          <a:chExt cx="0" cy="0"/>
        </a:xfrm>
      </p:grpSpPr>
      <p:sp>
        <p:nvSpPr>
          <p:cNvPr id="11" name="Picture Placeholder 4"/>
          <p:cNvSpPr>
            <a:spLocks noGrp="1"/>
          </p:cNvSpPr>
          <p:nvPr>
            <p:ph type="pic" sz="quarter" idx="16"/>
          </p:nvPr>
        </p:nvSpPr>
        <p:spPr>
          <a:xfrm>
            <a:off x="9147047" y="1"/>
            <a:ext cx="3041659" cy="6858000"/>
          </a:xfrm>
          <a:prstGeom prst="rect">
            <a:avLst/>
          </a:prstGeom>
        </p:spPr>
      </p:sp>
      <p:sp>
        <p:nvSpPr>
          <p:cNvPr id="15" name="Picture Placeholder 4"/>
          <p:cNvSpPr>
            <a:spLocks noGrp="1"/>
          </p:cNvSpPr>
          <p:nvPr>
            <p:ph type="pic" sz="quarter" idx="17"/>
          </p:nvPr>
        </p:nvSpPr>
        <p:spPr>
          <a:xfrm>
            <a:off x="6105387" y="0"/>
            <a:ext cx="3041659" cy="6858000"/>
          </a:xfrm>
          <a:prstGeom prst="rect">
            <a:avLst/>
          </a:prstGeom>
        </p:spPr>
      </p:sp>
      <p:sp>
        <p:nvSpPr>
          <p:cNvPr id="16" name="Picture Placeholder 4"/>
          <p:cNvSpPr>
            <a:spLocks noGrp="1"/>
          </p:cNvSpPr>
          <p:nvPr>
            <p:ph type="pic" sz="quarter" idx="18"/>
          </p:nvPr>
        </p:nvSpPr>
        <p:spPr>
          <a:xfrm>
            <a:off x="3062848" y="1"/>
            <a:ext cx="3041659" cy="6858000"/>
          </a:xfrm>
          <a:prstGeom prst="rect">
            <a:avLst/>
          </a:prstGeom>
        </p:spPr>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userDrawn="1">
  <p:cSld name="2_image left side">
    <p:spTree>
      <p:nvGrpSpPr>
        <p:cNvPr id="1" name=""/>
        <p:cNvGrpSpPr/>
        <p:nvPr/>
      </p:nvGrpSpPr>
      <p:grpSpPr>
        <a:xfrm>
          <a:off x="0" y="0"/>
          <a:ext cx="0" cy="0"/>
          <a:chOff x="0" y="0"/>
          <a:chExt cx="0" cy="0"/>
        </a:xfrm>
      </p:grpSpPr>
      <p:sp>
        <p:nvSpPr>
          <p:cNvPr id="4" name="Rectangle 4"/>
          <p:cNvSpPr/>
          <p:nvPr userDrawn="1"/>
        </p:nvSpPr>
        <p:spPr>
          <a:xfrm>
            <a:off x="11622088" y="6467475"/>
            <a:ext cx="411162" cy="3905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id-ID"/>
          </a:p>
        </p:txBody>
      </p:sp>
      <p:sp>
        <p:nvSpPr>
          <p:cNvPr id="3" name="Picture Placeholder 2"/>
          <p:cNvSpPr>
            <a:spLocks noGrp="1"/>
          </p:cNvSpPr>
          <p:nvPr>
            <p:ph type="pic" sz="quarter" idx="10"/>
          </p:nvPr>
        </p:nvSpPr>
        <p:spPr>
          <a:xfrm>
            <a:off x="7681016" y="0"/>
            <a:ext cx="4510983" cy="6858000"/>
          </a:xfrm>
          <a:prstGeom prst="rect">
            <a:avLst/>
          </a:prstGeom>
        </p:spPr>
        <p:txBody>
          <a:bodyPr/>
          <a:lstStyle/>
          <a:p>
            <a:pPr lvl="0"/>
            <a:endParaRPr lang="en-US" noProof="0"/>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userDrawn="1">
  <p:cSld name="16_Simple Title left">
    <p:spTree>
      <p:nvGrpSpPr>
        <p:cNvPr id="1" name=""/>
        <p:cNvGrpSpPr/>
        <p:nvPr/>
      </p:nvGrpSpPr>
      <p:grpSpPr>
        <a:xfrm>
          <a:off x="0" y="0"/>
          <a:ext cx="0" cy="0"/>
          <a:chOff x="0" y="0"/>
          <a:chExt cx="0" cy="0"/>
        </a:xfrm>
      </p:grpSpPr>
      <p:sp>
        <p:nvSpPr>
          <p:cNvPr id="5" name="TextBox 4"/>
          <p:cNvSpPr txBox="1">
            <a:spLocks noChangeArrowheads="1"/>
          </p:cNvSpPr>
          <p:nvPr userDrawn="1"/>
        </p:nvSpPr>
        <p:spPr bwMode="auto">
          <a:xfrm>
            <a:off x="736600" y="6415088"/>
            <a:ext cx="1128713"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fontAlgn="base">
              <a:spcBef>
                <a:spcPct val="0"/>
              </a:spcBef>
              <a:spcAft>
                <a:spcPct val="0"/>
              </a:spcAft>
              <a:defRPr>
                <a:solidFill>
                  <a:schemeClr val="tx1"/>
                </a:solidFill>
                <a:latin typeface="Open Sans Light" panose="020B0306030504020204" pitchFamily="34" charset="0"/>
              </a:defRPr>
            </a:lvl6pPr>
            <a:lvl7pPr marL="2971800" indent="-228600" fontAlgn="base">
              <a:spcBef>
                <a:spcPct val="0"/>
              </a:spcBef>
              <a:spcAft>
                <a:spcPct val="0"/>
              </a:spcAft>
              <a:defRPr>
                <a:solidFill>
                  <a:schemeClr val="tx1"/>
                </a:solidFill>
                <a:latin typeface="Open Sans Light" panose="020B0306030504020204" pitchFamily="34" charset="0"/>
              </a:defRPr>
            </a:lvl7pPr>
            <a:lvl8pPr marL="3429000" indent="-228600" fontAlgn="base">
              <a:spcBef>
                <a:spcPct val="0"/>
              </a:spcBef>
              <a:spcAft>
                <a:spcPct val="0"/>
              </a:spcAft>
              <a:defRPr>
                <a:solidFill>
                  <a:schemeClr val="tx1"/>
                </a:solidFill>
                <a:latin typeface="Open Sans Light" panose="020B0306030504020204" pitchFamily="34" charset="0"/>
              </a:defRPr>
            </a:lvl8pPr>
            <a:lvl9pPr marL="3886200" indent="-228600" fontAlgn="base">
              <a:spcBef>
                <a:spcPct val="0"/>
              </a:spcBef>
              <a:spcAft>
                <a:spcPct val="0"/>
              </a:spcAft>
              <a:defRPr>
                <a:solidFill>
                  <a:schemeClr val="tx1"/>
                </a:solidFill>
                <a:latin typeface="Open Sans Light" panose="020B0306030504020204" pitchFamily="34" charset="0"/>
              </a:defRPr>
            </a:lvl9pPr>
          </a:lstStyle>
          <a:p>
            <a:pPr eaLnBrk="1" hangingPunct="1">
              <a:defRPr/>
            </a:pPr>
            <a:r>
              <a:rPr lang="zh-CN" altLang="en-US" sz="1100" b="1" dirty="0">
                <a:latin typeface="Poppins" pitchFamily="2" charset="0"/>
                <a:ea typeface="宋体" panose="02010600030101010101" pitchFamily="2" charset="-122"/>
                <a:cs typeface="Lato" pitchFamily="34" charset="0"/>
              </a:rPr>
              <a:t>千图网  </a:t>
            </a:r>
            <a:r>
              <a:rPr lang="en-US" altLang="zh-CN" sz="1100" b="1" dirty="0">
                <a:latin typeface="Poppins" pitchFamily="2" charset="0"/>
                <a:ea typeface="宋体" panose="02010600030101010101" pitchFamily="2" charset="-122"/>
                <a:cs typeface="Lato" pitchFamily="34" charset="0"/>
              </a:rPr>
              <a:t>| 58pic</a:t>
            </a:r>
            <a:endParaRPr lang="en-US" altLang="zh-CN" sz="1100" dirty="0">
              <a:solidFill>
                <a:schemeClr val="tx2"/>
              </a:solidFill>
              <a:ea typeface="宋体" panose="02010600030101010101" pitchFamily="2" charset="-122"/>
              <a:cs typeface="Lato Light" pitchFamily="34" charset="0"/>
            </a:endParaRPr>
          </a:p>
        </p:txBody>
      </p:sp>
      <p:sp>
        <p:nvSpPr>
          <p:cNvPr id="6" name="TextBox 8"/>
          <p:cNvSpPr txBox="1">
            <a:spLocks noChangeArrowheads="1"/>
          </p:cNvSpPr>
          <p:nvPr userDrawn="1"/>
        </p:nvSpPr>
        <p:spPr bwMode="auto">
          <a:xfrm>
            <a:off x="11217275" y="6407150"/>
            <a:ext cx="434975"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2" tIns="45711" rIns="91422" bIns="45711">
            <a:spAutoFit/>
          </a:bodyP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fontAlgn="base">
              <a:spcBef>
                <a:spcPct val="0"/>
              </a:spcBef>
              <a:spcAft>
                <a:spcPct val="0"/>
              </a:spcAft>
              <a:defRPr>
                <a:solidFill>
                  <a:schemeClr val="tx1"/>
                </a:solidFill>
                <a:latin typeface="Open Sans Light" panose="020B0306030504020204" pitchFamily="34" charset="0"/>
              </a:defRPr>
            </a:lvl6pPr>
            <a:lvl7pPr marL="2971800" indent="-228600" fontAlgn="base">
              <a:spcBef>
                <a:spcPct val="0"/>
              </a:spcBef>
              <a:spcAft>
                <a:spcPct val="0"/>
              </a:spcAft>
              <a:defRPr>
                <a:solidFill>
                  <a:schemeClr val="tx1"/>
                </a:solidFill>
                <a:latin typeface="Open Sans Light" panose="020B0306030504020204" pitchFamily="34" charset="0"/>
              </a:defRPr>
            </a:lvl7pPr>
            <a:lvl8pPr marL="3429000" indent="-228600" fontAlgn="base">
              <a:spcBef>
                <a:spcPct val="0"/>
              </a:spcBef>
              <a:spcAft>
                <a:spcPct val="0"/>
              </a:spcAft>
              <a:defRPr>
                <a:solidFill>
                  <a:schemeClr val="tx1"/>
                </a:solidFill>
                <a:latin typeface="Open Sans Light" panose="020B0306030504020204" pitchFamily="34" charset="0"/>
              </a:defRPr>
            </a:lvl8pPr>
            <a:lvl9pPr marL="3886200" indent="-228600" fontAlgn="base">
              <a:spcBef>
                <a:spcPct val="0"/>
              </a:spcBef>
              <a:spcAft>
                <a:spcPct val="0"/>
              </a:spcAft>
              <a:defRPr>
                <a:solidFill>
                  <a:schemeClr val="tx1"/>
                </a:solidFill>
                <a:latin typeface="Open Sans Light" panose="020B0306030504020204" pitchFamily="34" charset="0"/>
              </a:defRPr>
            </a:lvl9pPr>
          </a:lstStyle>
          <a:p>
            <a:pPr algn="ctr" eaLnBrk="1" hangingPunct="1">
              <a:defRPr/>
            </a:pPr>
            <a:fld id="{DB9BC6BA-5359-46C5-82D9-8AED06404546}" type="slidenum">
              <a:rPr lang="id-ID" altLang="zh-CN" sz="1200" b="1" smtClean="0">
                <a:solidFill>
                  <a:schemeClr val="tx2"/>
                </a:solidFill>
                <a:latin typeface="Lato" pitchFamily="34" charset="0"/>
                <a:ea typeface="+mn-ea"/>
                <a:cs typeface="Lato" pitchFamily="34" charset="0"/>
              </a:rPr>
            </a:fld>
            <a:r>
              <a:rPr lang="id-ID" altLang="zh-CN" sz="1200" b="1">
                <a:solidFill>
                  <a:schemeClr val="tx2"/>
                </a:solidFill>
                <a:latin typeface="Lato" pitchFamily="34" charset="0"/>
                <a:ea typeface="+mn-ea"/>
                <a:cs typeface="Lato" pitchFamily="34" charset="0"/>
              </a:rPr>
              <a:t>  </a:t>
            </a:r>
            <a:endParaRPr lang="id-ID" altLang="zh-CN" sz="1200" b="1">
              <a:solidFill>
                <a:schemeClr val="tx2"/>
              </a:solidFill>
              <a:latin typeface="Lato" pitchFamily="34" charset="0"/>
              <a:ea typeface="+mn-ea"/>
              <a:cs typeface="Lato" pitchFamily="34" charset="0"/>
            </a:endParaRPr>
          </a:p>
        </p:txBody>
      </p:sp>
      <p:sp>
        <p:nvSpPr>
          <p:cNvPr id="30" name="Picture Placeholder 3"/>
          <p:cNvSpPr>
            <a:spLocks noGrp="1"/>
          </p:cNvSpPr>
          <p:nvPr>
            <p:ph type="pic" sz="quarter" idx="14"/>
          </p:nvPr>
        </p:nvSpPr>
        <p:spPr>
          <a:xfrm>
            <a:off x="1023959" y="2448258"/>
            <a:ext cx="2364132" cy="3738053"/>
          </a:xfrm>
          <a:prstGeom prst="roundRect">
            <a:avLst>
              <a:gd name="adj" fmla="val 0"/>
            </a:avLst>
          </a:prstGeom>
        </p:spPr>
      </p:sp>
      <p:sp>
        <p:nvSpPr>
          <p:cNvPr id="23" name="Picture Placeholder 3"/>
          <p:cNvSpPr>
            <a:spLocks noGrp="1"/>
          </p:cNvSpPr>
          <p:nvPr>
            <p:ph type="pic" sz="quarter" idx="13"/>
          </p:nvPr>
        </p:nvSpPr>
        <p:spPr>
          <a:xfrm>
            <a:off x="3388090" y="2278924"/>
            <a:ext cx="5415821" cy="4026528"/>
          </a:xfrm>
          <a:prstGeom prst="roundRect">
            <a:avLst>
              <a:gd name="adj" fmla="val 0"/>
            </a:avLst>
          </a:prstGeom>
        </p:spPr>
      </p:sp>
      <p:sp>
        <p:nvSpPr>
          <p:cNvPr id="17" name="Picture Placeholder 3"/>
          <p:cNvSpPr>
            <a:spLocks noGrp="1"/>
          </p:cNvSpPr>
          <p:nvPr>
            <p:ph type="pic" sz="quarter" idx="15"/>
          </p:nvPr>
        </p:nvSpPr>
        <p:spPr>
          <a:xfrm>
            <a:off x="8803910" y="2448258"/>
            <a:ext cx="2364132" cy="3738053"/>
          </a:xfrm>
          <a:prstGeom prst="roundRect">
            <a:avLst>
              <a:gd name="adj" fmla="val 0"/>
            </a:avLst>
          </a:prstGeom>
        </p:spPr>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userDrawn="1">
  <p:cSld name="12_Custom Layout">
    <p:spTree>
      <p:nvGrpSpPr>
        <p:cNvPr id="1" name=""/>
        <p:cNvGrpSpPr/>
        <p:nvPr/>
      </p:nvGrpSpPr>
      <p:grpSpPr>
        <a:xfrm>
          <a:off x="0" y="0"/>
          <a:ext cx="0" cy="0"/>
          <a:chOff x="0" y="0"/>
          <a:chExt cx="0" cy="0"/>
        </a:xfrm>
      </p:grpSpPr>
      <p:sp>
        <p:nvSpPr>
          <p:cNvPr id="3" name="TextBox 4"/>
          <p:cNvSpPr txBox="1">
            <a:spLocks noChangeArrowheads="1"/>
          </p:cNvSpPr>
          <p:nvPr userDrawn="1"/>
        </p:nvSpPr>
        <p:spPr bwMode="auto">
          <a:xfrm>
            <a:off x="736600" y="6415088"/>
            <a:ext cx="1128713"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fontAlgn="base">
              <a:spcBef>
                <a:spcPct val="0"/>
              </a:spcBef>
              <a:spcAft>
                <a:spcPct val="0"/>
              </a:spcAft>
              <a:defRPr>
                <a:solidFill>
                  <a:schemeClr val="tx1"/>
                </a:solidFill>
                <a:latin typeface="Open Sans Light" panose="020B0306030504020204" pitchFamily="34" charset="0"/>
              </a:defRPr>
            </a:lvl6pPr>
            <a:lvl7pPr marL="2971800" indent="-228600" fontAlgn="base">
              <a:spcBef>
                <a:spcPct val="0"/>
              </a:spcBef>
              <a:spcAft>
                <a:spcPct val="0"/>
              </a:spcAft>
              <a:defRPr>
                <a:solidFill>
                  <a:schemeClr val="tx1"/>
                </a:solidFill>
                <a:latin typeface="Open Sans Light" panose="020B0306030504020204" pitchFamily="34" charset="0"/>
              </a:defRPr>
            </a:lvl7pPr>
            <a:lvl8pPr marL="3429000" indent="-228600" fontAlgn="base">
              <a:spcBef>
                <a:spcPct val="0"/>
              </a:spcBef>
              <a:spcAft>
                <a:spcPct val="0"/>
              </a:spcAft>
              <a:defRPr>
                <a:solidFill>
                  <a:schemeClr val="tx1"/>
                </a:solidFill>
                <a:latin typeface="Open Sans Light" panose="020B0306030504020204" pitchFamily="34" charset="0"/>
              </a:defRPr>
            </a:lvl8pPr>
            <a:lvl9pPr marL="3886200" indent="-228600" fontAlgn="base">
              <a:spcBef>
                <a:spcPct val="0"/>
              </a:spcBef>
              <a:spcAft>
                <a:spcPct val="0"/>
              </a:spcAft>
              <a:defRPr>
                <a:solidFill>
                  <a:schemeClr val="tx1"/>
                </a:solidFill>
                <a:latin typeface="Open Sans Light" panose="020B0306030504020204" pitchFamily="34" charset="0"/>
              </a:defRPr>
            </a:lvl9pPr>
          </a:lstStyle>
          <a:p>
            <a:pPr eaLnBrk="1" hangingPunct="1">
              <a:defRPr/>
            </a:pPr>
            <a:r>
              <a:rPr lang="zh-CN" altLang="en-US" sz="1100" b="1" dirty="0">
                <a:latin typeface="Poppins" pitchFamily="2" charset="0"/>
                <a:ea typeface="宋体" panose="02010600030101010101" pitchFamily="2" charset="-122"/>
                <a:cs typeface="Lato" pitchFamily="34" charset="0"/>
              </a:rPr>
              <a:t>千图网  </a:t>
            </a:r>
            <a:r>
              <a:rPr lang="en-US" altLang="zh-CN" sz="1100" b="1" dirty="0">
                <a:latin typeface="Poppins" pitchFamily="2" charset="0"/>
                <a:ea typeface="宋体" panose="02010600030101010101" pitchFamily="2" charset="-122"/>
                <a:cs typeface="Lato" pitchFamily="34" charset="0"/>
              </a:rPr>
              <a:t>| 58pic</a:t>
            </a:r>
            <a:endParaRPr lang="en-US" altLang="zh-CN" sz="1100" dirty="0">
              <a:solidFill>
                <a:schemeClr val="tx2"/>
              </a:solidFill>
              <a:ea typeface="宋体" panose="02010600030101010101" pitchFamily="2" charset="-122"/>
              <a:cs typeface="Lato Light" pitchFamily="34" charset="0"/>
            </a:endParaRPr>
          </a:p>
        </p:txBody>
      </p:sp>
      <p:sp>
        <p:nvSpPr>
          <p:cNvPr id="5" name="TextBox 8"/>
          <p:cNvSpPr txBox="1">
            <a:spLocks noChangeArrowheads="1"/>
          </p:cNvSpPr>
          <p:nvPr userDrawn="1"/>
        </p:nvSpPr>
        <p:spPr bwMode="auto">
          <a:xfrm>
            <a:off x="11217275" y="6407150"/>
            <a:ext cx="434975"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2" tIns="45711" rIns="91422" bIns="45711">
            <a:spAutoFit/>
          </a:bodyP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fontAlgn="base">
              <a:spcBef>
                <a:spcPct val="0"/>
              </a:spcBef>
              <a:spcAft>
                <a:spcPct val="0"/>
              </a:spcAft>
              <a:defRPr>
                <a:solidFill>
                  <a:schemeClr val="tx1"/>
                </a:solidFill>
                <a:latin typeface="Open Sans Light" panose="020B0306030504020204" pitchFamily="34" charset="0"/>
              </a:defRPr>
            </a:lvl6pPr>
            <a:lvl7pPr marL="2971800" indent="-228600" fontAlgn="base">
              <a:spcBef>
                <a:spcPct val="0"/>
              </a:spcBef>
              <a:spcAft>
                <a:spcPct val="0"/>
              </a:spcAft>
              <a:defRPr>
                <a:solidFill>
                  <a:schemeClr val="tx1"/>
                </a:solidFill>
                <a:latin typeface="Open Sans Light" panose="020B0306030504020204" pitchFamily="34" charset="0"/>
              </a:defRPr>
            </a:lvl7pPr>
            <a:lvl8pPr marL="3429000" indent="-228600" fontAlgn="base">
              <a:spcBef>
                <a:spcPct val="0"/>
              </a:spcBef>
              <a:spcAft>
                <a:spcPct val="0"/>
              </a:spcAft>
              <a:defRPr>
                <a:solidFill>
                  <a:schemeClr val="tx1"/>
                </a:solidFill>
                <a:latin typeface="Open Sans Light" panose="020B0306030504020204" pitchFamily="34" charset="0"/>
              </a:defRPr>
            </a:lvl8pPr>
            <a:lvl9pPr marL="3886200" indent="-228600" fontAlgn="base">
              <a:spcBef>
                <a:spcPct val="0"/>
              </a:spcBef>
              <a:spcAft>
                <a:spcPct val="0"/>
              </a:spcAft>
              <a:defRPr>
                <a:solidFill>
                  <a:schemeClr val="tx1"/>
                </a:solidFill>
                <a:latin typeface="Open Sans Light" panose="020B0306030504020204" pitchFamily="34" charset="0"/>
              </a:defRPr>
            </a:lvl9pPr>
          </a:lstStyle>
          <a:p>
            <a:pPr algn="ctr" eaLnBrk="1" hangingPunct="1">
              <a:defRPr/>
            </a:pPr>
            <a:fld id="{D1E5DA32-BCA2-4AD4-95CF-9710A0D0C722}" type="slidenum">
              <a:rPr lang="id-ID" altLang="zh-CN" sz="1200" b="1" smtClean="0">
                <a:solidFill>
                  <a:schemeClr val="tx2"/>
                </a:solidFill>
                <a:latin typeface="Lato" pitchFamily="34" charset="0"/>
                <a:ea typeface="+mn-ea"/>
                <a:cs typeface="Lato" pitchFamily="34" charset="0"/>
              </a:rPr>
            </a:fld>
            <a:r>
              <a:rPr lang="id-ID" altLang="zh-CN" sz="1200" b="1">
                <a:solidFill>
                  <a:schemeClr val="tx2"/>
                </a:solidFill>
                <a:latin typeface="Lato" pitchFamily="34" charset="0"/>
                <a:ea typeface="+mn-ea"/>
                <a:cs typeface="Lato" pitchFamily="34" charset="0"/>
              </a:rPr>
              <a:t>  </a:t>
            </a:r>
            <a:endParaRPr lang="id-ID" altLang="zh-CN" sz="1200" b="1">
              <a:solidFill>
                <a:schemeClr val="tx2"/>
              </a:solidFill>
              <a:latin typeface="Lato" pitchFamily="34" charset="0"/>
              <a:ea typeface="+mn-ea"/>
              <a:cs typeface="Lato" pitchFamily="34" charset="0"/>
            </a:endParaRPr>
          </a:p>
        </p:txBody>
      </p:sp>
      <p:sp>
        <p:nvSpPr>
          <p:cNvPr id="4" name="Picture Placeholder 3"/>
          <p:cNvSpPr>
            <a:spLocks noGrp="1"/>
          </p:cNvSpPr>
          <p:nvPr>
            <p:ph type="pic" sz="quarter" idx="15"/>
          </p:nvPr>
        </p:nvSpPr>
        <p:spPr>
          <a:xfrm>
            <a:off x="5074344" y="3253650"/>
            <a:ext cx="2043315" cy="2043315"/>
          </a:xfrm>
          <a:prstGeom prst="ellipse">
            <a:avLst/>
          </a:prstGeom>
        </p:spPr>
        <p:txBody>
          <a:bodyPr/>
          <a:lstStyle/>
          <a:p>
            <a:pPr lvl="0"/>
            <a:endParaRPr lang="en-US" noProof="0" dirty="0"/>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16_Custom Layout">
    <p:spTree>
      <p:nvGrpSpPr>
        <p:cNvPr id="1" name=""/>
        <p:cNvGrpSpPr/>
        <p:nvPr/>
      </p:nvGrpSpPr>
      <p:grpSpPr>
        <a:xfrm>
          <a:off x="0" y="0"/>
          <a:ext cx="0" cy="0"/>
          <a:chOff x="0" y="0"/>
          <a:chExt cx="0" cy="0"/>
        </a:xfrm>
      </p:grpSpPr>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userDrawn="1">
  <p:cSld name="Partners Left">
    <p:spTree>
      <p:nvGrpSpPr>
        <p:cNvPr id="1" name=""/>
        <p:cNvGrpSpPr/>
        <p:nvPr/>
      </p:nvGrpSpPr>
      <p:grpSpPr>
        <a:xfrm>
          <a:off x="0" y="0"/>
          <a:ext cx="0" cy="0"/>
          <a:chOff x="0" y="0"/>
          <a:chExt cx="0" cy="0"/>
        </a:xfrm>
      </p:grpSpPr>
      <p:sp>
        <p:nvSpPr>
          <p:cNvPr id="11" name="Picture Placeholder 13"/>
          <p:cNvSpPr>
            <a:spLocks noGrp="1"/>
          </p:cNvSpPr>
          <p:nvPr>
            <p:ph type="pic" sz="quarter" idx="18"/>
          </p:nvPr>
        </p:nvSpPr>
        <p:spPr>
          <a:xfrm>
            <a:off x="4065682" y="3924158"/>
            <a:ext cx="1848610" cy="1064948"/>
          </a:xfrm>
          <a:prstGeom prst="rect">
            <a:avLst/>
          </a:prstGeom>
          <a:effectLst/>
        </p:spPr>
        <p:txBody>
          <a:bodyPr>
            <a:normAutofit/>
          </a:bodyPr>
          <a:lstStyle>
            <a:lvl1pPr marL="0" indent="0">
              <a:buNone/>
              <a:defRPr sz="1150" b="0" i="0">
                <a:ln>
                  <a:noFill/>
                </a:ln>
                <a:solidFill>
                  <a:schemeClr val="bg1">
                    <a:lumMod val="85000"/>
                  </a:schemeClr>
                </a:solidFill>
                <a:latin typeface="Poppins Light" charset="0"/>
                <a:ea typeface="Poppins Light" charset="0"/>
                <a:cs typeface="Poppins Light" charset="0"/>
              </a:defRPr>
            </a:lvl1pPr>
          </a:lstStyle>
          <a:p>
            <a:pPr lvl="0"/>
            <a:endParaRPr lang="en-US" noProof="0" dirty="0"/>
          </a:p>
        </p:txBody>
      </p:sp>
      <p:sp>
        <p:nvSpPr>
          <p:cNvPr id="12" name="Picture Placeholder 13"/>
          <p:cNvSpPr>
            <a:spLocks noGrp="1"/>
          </p:cNvSpPr>
          <p:nvPr>
            <p:ph type="pic" sz="quarter" idx="19"/>
          </p:nvPr>
        </p:nvSpPr>
        <p:spPr>
          <a:xfrm>
            <a:off x="1841968" y="3924158"/>
            <a:ext cx="1848610" cy="1064948"/>
          </a:xfrm>
          <a:prstGeom prst="rect">
            <a:avLst/>
          </a:prstGeom>
          <a:effectLst/>
        </p:spPr>
        <p:txBody>
          <a:bodyPr>
            <a:normAutofit/>
          </a:bodyPr>
          <a:lstStyle>
            <a:lvl1pPr marL="0" indent="0">
              <a:buNone/>
              <a:defRPr sz="1150" b="0" i="0">
                <a:ln>
                  <a:noFill/>
                </a:ln>
                <a:solidFill>
                  <a:schemeClr val="bg1">
                    <a:lumMod val="85000"/>
                  </a:schemeClr>
                </a:solidFill>
                <a:latin typeface="Poppins Light" charset="0"/>
                <a:ea typeface="Poppins Light" charset="0"/>
                <a:cs typeface="Poppins Light" charset="0"/>
              </a:defRPr>
            </a:lvl1pPr>
          </a:lstStyle>
          <a:p>
            <a:pPr lvl="0"/>
            <a:endParaRPr lang="en-US" noProof="0" dirty="0"/>
          </a:p>
        </p:txBody>
      </p:sp>
      <p:sp>
        <p:nvSpPr>
          <p:cNvPr id="15" name="Picture Placeholder 13"/>
          <p:cNvSpPr>
            <a:spLocks noGrp="1"/>
          </p:cNvSpPr>
          <p:nvPr>
            <p:ph type="pic" sz="quarter" idx="22"/>
          </p:nvPr>
        </p:nvSpPr>
        <p:spPr>
          <a:xfrm>
            <a:off x="8513109" y="3924158"/>
            <a:ext cx="1848610" cy="1064948"/>
          </a:xfrm>
          <a:prstGeom prst="rect">
            <a:avLst/>
          </a:prstGeom>
          <a:effectLst/>
        </p:spPr>
        <p:txBody>
          <a:bodyPr>
            <a:normAutofit/>
          </a:bodyPr>
          <a:lstStyle>
            <a:lvl1pPr marL="0" indent="0">
              <a:buNone/>
              <a:defRPr sz="1150" b="0" i="0">
                <a:ln>
                  <a:noFill/>
                </a:ln>
                <a:solidFill>
                  <a:schemeClr val="bg1">
                    <a:lumMod val="85000"/>
                  </a:schemeClr>
                </a:solidFill>
                <a:latin typeface="Poppins Light" charset="0"/>
                <a:ea typeface="Poppins Light" charset="0"/>
                <a:cs typeface="Poppins Light" charset="0"/>
              </a:defRPr>
            </a:lvl1pPr>
          </a:lstStyle>
          <a:p>
            <a:pPr lvl="0"/>
            <a:endParaRPr lang="en-US" noProof="0" dirty="0"/>
          </a:p>
        </p:txBody>
      </p:sp>
      <p:sp>
        <p:nvSpPr>
          <p:cNvPr id="16" name="Picture Placeholder 13"/>
          <p:cNvSpPr>
            <a:spLocks noGrp="1"/>
          </p:cNvSpPr>
          <p:nvPr>
            <p:ph type="pic" sz="quarter" idx="23"/>
          </p:nvPr>
        </p:nvSpPr>
        <p:spPr>
          <a:xfrm>
            <a:off x="6289396" y="3924158"/>
            <a:ext cx="1848610" cy="1064948"/>
          </a:xfrm>
          <a:prstGeom prst="rect">
            <a:avLst/>
          </a:prstGeom>
          <a:effectLst/>
        </p:spPr>
        <p:txBody>
          <a:bodyPr>
            <a:normAutofit/>
          </a:bodyPr>
          <a:lstStyle>
            <a:lvl1pPr marL="0" indent="0">
              <a:buNone/>
              <a:defRPr sz="1150" b="0" i="0">
                <a:ln>
                  <a:noFill/>
                </a:ln>
                <a:solidFill>
                  <a:schemeClr val="bg1">
                    <a:lumMod val="85000"/>
                  </a:schemeClr>
                </a:solidFill>
                <a:latin typeface="Poppins Light" charset="0"/>
                <a:ea typeface="Poppins Light" charset="0"/>
                <a:cs typeface="Poppins Light" charset="0"/>
              </a:defRPr>
            </a:lvl1pPr>
          </a:lstStyle>
          <a:p>
            <a:pPr lvl="0"/>
            <a:endParaRPr lang="en-US" noProof="0" dirty="0"/>
          </a:p>
        </p:txBody>
      </p:sp>
      <p:sp>
        <p:nvSpPr>
          <p:cNvPr id="19" name="Picture Placeholder 13"/>
          <p:cNvSpPr>
            <a:spLocks noGrp="1"/>
          </p:cNvSpPr>
          <p:nvPr>
            <p:ph type="pic" sz="quarter" idx="24"/>
          </p:nvPr>
        </p:nvSpPr>
        <p:spPr>
          <a:xfrm>
            <a:off x="4065682" y="2500269"/>
            <a:ext cx="1848610" cy="1064948"/>
          </a:xfrm>
          <a:prstGeom prst="rect">
            <a:avLst/>
          </a:prstGeom>
          <a:effectLst/>
        </p:spPr>
        <p:txBody>
          <a:bodyPr>
            <a:normAutofit/>
          </a:bodyPr>
          <a:lstStyle>
            <a:lvl1pPr marL="0" indent="0">
              <a:buNone/>
              <a:defRPr sz="1150" b="0" i="0">
                <a:ln>
                  <a:noFill/>
                </a:ln>
                <a:solidFill>
                  <a:schemeClr val="bg1">
                    <a:lumMod val="85000"/>
                  </a:schemeClr>
                </a:solidFill>
                <a:latin typeface="Poppins Light" charset="0"/>
                <a:ea typeface="Poppins Light" charset="0"/>
                <a:cs typeface="Poppins Light" charset="0"/>
              </a:defRPr>
            </a:lvl1pPr>
          </a:lstStyle>
          <a:p>
            <a:pPr lvl="0"/>
            <a:endParaRPr lang="en-US" noProof="0" dirty="0"/>
          </a:p>
        </p:txBody>
      </p:sp>
      <p:sp>
        <p:nvSpPr>
          <p:cNvPr id="20" name="Picture Placeholder 13"/>
          <p:cNvSpPr>
            <a:spLocks noGrp="1"/>
          </p:cNvSpPr>
          <p:nvPr>
            <p:ph type="pic" sz="quarter" idx="25"/>
          </p:nvPr>
        </p:nvSpPr>
        <p:spPr>
          <a:xfrm>
            <a:off x="1841968" y="2500269"/>
            <a:ext cx="1848610" cy="1064948"/>
          </a:xfrm>
          <a:prstGeom prst="rect">
            <a:avLst/>
          </a:prstGeom>
          <a:effectLst/>
        </p:spPr>
        <p:txBody>
          <a:bodyPr>
            <a:normAutofit/>
          </a:bodyPr>
          <a:lstStyle>
            <a:lvl1pPr marL="0" indent="0">
              <a:buNone/>
              <a:defRPr sz="1150" b="0" i="0">
                <a:ln>
                  <a:noFill/>
                </a:ln>
                <a:solidFill>
                  <a:schemeClr val="bg1">
                    <a:lumMod val="85000"/>
                  </a:schemeClr>
                </a:solidFill>
                <a:latin typeface="Poppins Light" charset="0"/>
                <a:ea typeface="Poppins Light" charset="0"/>
                <a:cs typeface="Poppins Light" charset="0"/>
              </a:defRPr>
            </a:lvl1pPr>
          </a:lstStyle>
          <a:p>
            <a:pPr lvl="0"/>
            <a:endParaRPr lang="en-US" noProof="0" dirty="0"/>
          </a:p>
        </p:txBody>
      </p:sp>
      <p:sp>
        <p:nvSpPr>
          <p:cNvPr id="21" name="Picture Placeholder 13"/>
          <p:cNvSpPr>
            <a:spLocks noGrp="1"/>
          </p:cNvSpPr>
          <p:nvPr>
            <p:ph type="pic" sz="quarter" idx="26"/>
          </p:nvPr>
        </p:nvSpPr>
        <p:spPr>
          <a:xfrm>
            <a:off x="8513109" y="2500269"/>
            <a:ext cx="1848610" cy="1064948"/>
          </a:xfrm>
          <a:prstGeom prst="rect">
            <a:avLst/>
          </a:prstGeom>
          <a:effectLst/>
        </p:spPr>
        <p:txBody>
          <a:bodyPr>
            <a:normAutofit/>
          </a:bodyPr>
          <a:lstStyle>
            <a:lvl1pPr marL="0" indent="0">
              <a:buNone/>
              <a:defRPr sz="1150" b="0" i="0">
                <a:ln>
                  <a:noFill/>
                </a:ln>
                <a:solidFill>
                  <a:schemeClr val="bg1">
                    <a:lumMod val="85000"/>
                  </a:schemeClr>
                </a:solidFill>
                <a:latin typeface="Poppins Light" charset="0"/>
                <a:ea typeface="Poppins Light" charset="0"/>
                <a:cs typeface="Poppins Light" charset="0"/>
              </a:defRPr>
            </a:lvl1pPr>
          </a:lstStyle>
          <a:p>
            <a:pPr lvl="0"/>
            <a:endParaRPr lang="en-US" noProof="0" dirty="0"/>
          </a:p>
        </p:txBody>
      </p:sp>
      <p:sp>
        <p:nvSpPr>
          <p:cNvPr id="22" name="Picture Placeholder 13"/>
          <p:cNvSpPr>
            <a:spLocks noGrp="1"/>
          </p:cNvSpPr>
          <p:nvPr>
            <p:ph type="pic" sz="quarter" idx="27"/>
          </p:nvPr>
        </p:nvSpPr>
        <p:spPr>
          <a:xfrm>
            <a:off x="6289396" y="2500269"/>
            <a:ext cx="1848610" cy="1064948"/>
          </a:xfrm>
          <a:prstGeom prst="rect">
            <a:avLst/>
          </a:prstGeom>
          <a:effectLst/>
        </p:spPr>
        <p:txBody>
          <a:bodyPr>
            <a:normAutofit/>
          </a:bodyPr>
          <a:lstStyle>
            <a:lvl1pPr marL="0" indent="0">
              <a:buNone/>
              <a:defRPr sz="1150" b="0" i="0">
                <a:ln>
                  <a:noFill/>
                </a:ln>
                <a:solidFill>
                  <a:schemeClr val="bg1">
                    <a:lumMod val="85000"/>
                  </a:schemeClr>
                </a:solidFill>
                <a:latin typeface="Poppins Light" charset="0"/>
                <a:ea typeface="Poppins Light" charset="0"/>
                <a:cs typeface="Poppins Light" charset="0"/>
              </a:defRPr>
            </a:lvl1pPr>
          </a:lstStyle>
          <a:p>
            <a:pPr lvl="0"/>
            <a:endParaRPr lang="en-US" noProof="0" dirty="0"/>
          </a:p>
        </p:txBody>
      </p:sp>
    </p:spTree>
  </p:cSld>
  <p:clrMapOvr>
    <a:masterClrMapping/>
  </p:clrMapOvr>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15_Custom Layout">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2834483"/>
            <a:ext cx="12192000" cy="4023517"/>
          </a:xfrm>
          <a:prstGeom prst="rect">
            <a:avLst/>
          </a:prstGeom>
        </p:spPr>
        <p:txBody>
          <a:bodyPr/>
          <a:lstStyle/>
          <a:p>
            <a:pPr lvl="0"/>
            <a:endParaRPr lang="en-US" noProof="0"/>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userDrawn="1">
  <p:cSld name="Big Picture">
    <p:spTree>
      <p:nvGrpSpPr>
        <p:cNvPr id="1" name=""/>
        <p:cNvGrpSpPr/>
        <p:nvPr/>
      </p:nvGrpSpPr>
      <p:grpSpPr>
        <a:xfrm>
          <a:off x="0" y="0"/>
          <a:ext cx="0" cy="0"/>
          <a:chOff x="0" y="0"/>
          <a:chExt cx="0" cy="0"/>
        </a:xfrm>
      </p:grpSpPr>
      <p:sp>
        <p:nvSpPr>
          <p:cNvPr id="2" name="Picture Placeholder 13"/>
          <p:cNvSpPr>
            <a:spLocks noGrp="1"/>
          </p:cNvSpPr>
          <p:nvPr>
            <p:ph type="pic" sz="quarter" idx="13"/>
          </p:nvPr>
        </p:nvSpPr>
        <p:spPr>
          <a:xfrm>
            <a:off x="0" y="0"/>
            <a:ext cx="12192000" cy="6858000"/>
          </a:xfrm>
          <a:effectLst/>
        </p:spPr>
        <p:txBody>
          <a:bodyPr>
            <a:normAutofit/>
          </a:bodyPr>
          <a:lstStyle>
            <a:lvl1pPr marL="0" indent="0">
              <a:buNone/>
              <a:defRPr sz="2100">
                <a:ln>
                  <a:noFill/>
                </a:ln>
                <a:solidFill>
                  <a:schemeClr val="bg1">
                    <a:lumMod val="85000"/>
                  </a:schemeClr>
                </a:solidFill>
                <a:latin typeface="Lato Light" pitchFamily="34" charset="0"/>
                <a:ea typeface="Lato Light" pitchFamily="34" charset="0"/>
                <a:cs typeface="Lato Light" pitchFamily="34" charset="0"/>
              </a:defRPr>
            </a:lvl1pPr>
          </a:lstStyle>
          <a:p>
            <a:pPr lvl="0"/>
            <a:endParaRPr lang="en-US" noProof="0" dirty="0"/>
          </a:p>
        </p:txBody>
      </p:sp>
    </p:spTree>
  </p:cSld>
  <p:clrMapOvr>
    <a:masterClrMapping/>
  </p:clrMapOvr>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userDrawn="1">
  <p:cSld name="15_Image Background with title">
    <p:spTree>
      <p:nvGrpSpPr>
        <p:cNvPr id="1" name=""/>
        <p:cNvGrpSpPr/>
        <p:nvPr/>
      </p:nvGrpSpPr>
      <p:grpSpPr>
        <a:xfrm>
          <a:off x="0" y="0"/>
          <a:ext cx="0" cy="0"/>
          <a:chOff x="0" y="0"/>
          <a:chExt cx="0" cy="0"/>
        </a:xfrm>
      </p:grpSpPr>
    </p:spTree>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userDrawn="1">
  <p:cSld name="29_Simple title with background 2">
    <p:spTree>
      <p:nvGrpSpPr>
        <p:cNvPr id="1" name=""/>
        <p:cNvGrpSpPr/>
        <p:nvPr/>
      </p:nvGrpSpPr>
      <p:grpSpPr>
        <a:xfrm>
          <a:off x="0" y="0"/>
          <a:ext cx="0" cy="0"/>
          <a:chOff x="0" y="0"/>
          <a:chExt cx="0" cy="0"/>
        </a:xfrm>
      </p:grpSpPr>
      <p:sp>
        <p:nvSpPr>
          <p:cNvPr id="11" name="Marcador de imagen 24"/>
          <p:cNvSpPr>
            <a:spLocks noGrp="1"/>
          </p:cNvSpPr>
          <p:nvPr>
            <p:ph type="pic" sz="quarter" idx="19"/>
          </p:nvPr>
        </p:nvSpPr>
        <p:spPr>
          <a:xfrm>
            <a:off x="-10932" y="0"/>
            <a:ext cx="12202931" cy="6858000"/>
          </a:xfrm>
          <a:prstGeom prst="rect">
            <a:avLst/>
          </a:prstGeom>
        </p:spPr>
        <p:txBody>
          <a:bodyPr anchor="ctr"/>
          <a:lstStyle>
            <a:lvl1pPr>
              <a:defRPr sz="1200"/>
            </a:lvl1pPr>
          </a:lstStyle>
          <a:p>
            <a:pPr lvl="0"/>
            <a:endParaRPr lang="es-ES_tradnl" noProof="0"/>
          </a:p>
        </p:txBody>
      </p:sp>
      <p:sp>
        <p:nvSpPr>
          <p:cNvPr id="38" name="Picture Placeholder 1"/>
          <p:cNvSpPr>
            <a:spLocks noGrp="1"/>
          </p:cNvSpPr>
          <p:nvPr>
            <p:ph type="pic" sz="quarter" idx="16"/>
          </p:nvPr>
        </p:nvSpPr>
        <p:spPr>
          <a:xfrm>
            <a:off x="7075946" y="1976870"/>
            <a:ext cx="6323632" cy="3960288"/>
          </a:xfrm>
          <a:prstGeom prst="rect">
            <a:avLst/>
          </a:prstGeom>
        </p:spPr>
      </p:sp>
    </p:spTree>
  </p:cSld>
  <p:clrMapOvr>
    <a:masterClrMapping/>
  </p:clrMapOvr>
  <p:transition spd="med">
    <p:fade/>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p:cSld name="Title and Subtitle Only 2">
    <p:spTree>
      <p:nvGrpSpPr>
        <p:cNvPr id="1" name=""/>
        <p:cNvGrpSpPr/>
        <p:nvPr/>
      </p:nvGrpSpPr>
      <p:grpSpPr>
        <a:xfrm>
          <a:off x="0" y="0"/>
          <a:ext cx="0" cy="0"/>
          <a:chOff x="0" y="0"/>
          <a:chExt cx="0" cy="0"/>
        </a:xfrm>
      </p:grpSpPr>
      <p:grpSp>
        <p:nvGrpSpPr>
          <p:cNvPr id="4" name="Group 1"/>
          <p:cNvGrpSpPr/>
          <p:nvPr/>
        </p:nvGrpSpPr>
        <p:grpSpPr bwMode="auto">
          <a:xfrm>
            <a:off x="11520488" y="244475"/>
            <a:ext cx="385762" cy="411163"/>
            <a:chOff x="1055688" y="2171419"/>
            <a:chExt cx="500731" cy="497425"/>
          </a:xfrm>
        </p:grpSpPr>
        <p:sp>
          <p:nvSpPr>
            <p:cNvPr id="5" name="Freeform 8"/>
            <p:cNvSpPr/>
            <p:nvPr/>
          </p:nvSpPr>
          <p:spPr>
            <a:xfrm>
              <a:off x="1055688" y="2171419"/>
              <a:ext cx="500731" cy="36491"/>
            </a:xfrm>
            <a:custGeom>
              <a:avLst/>
              <a:gdLst>
                <a:gd name="connsiteX0" fmla="*/ 0 w 500729"/>
                <a:gd name="connsiteY0" fmla="*/ 0 h 43181"/>
                <a:gd name="connsiteX1" fmla="*/ 500729 w 500729"/>
                <a:gd name="connsiteY1" fmla="*/ 0 h 43181"/>
                <a:gd name="connsiteX2" fmla="*/ 500729 w 500729"/>
                <a:gd name="connsiteY2" fmla="*/ 43181 h 43181"/>
                <a:gd name="connsiteX3" fmla="*/ 0 w 500729"/>
                <a:gd name="connsiteY3" fmla="*/ 43181 h 43181"/>
                <a:gd name="connsiteX4" fmla="*/ 0 w 500729"/>
                <a:gd name="connsiteY4" fmla="*/ 0 h 431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0729" h="43181">
                  <a:moveTo>
                    <a:pt x="0" y="0"/>
                  </a:moveTo>
                  <a:lnTo>
                    <a:pt x="500729" y="0"/>
                  </a:lnTo>
                  <a:lnTo>
                    <a:pt x="500729" y="43181"/>
                  </a:lnTo>
                  <a:lnTo>
                    <a:pt x="0" y="43181"/>
                  </a:lnTo>
                  <a:lnTo>
                    <a:pt x="0" y="0"/>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 name="Freeform 9"/>
            <p:cNvSpPr/>
            <p:nvPr/>
          </p:nvSpPr>
          <p:spPr>
            <a:xfrm>
              <a:off x="1055688" y="2207910"/>
              <a:ext cx="500731" cy="460934"/>
            </a:xfrm>
            <a:custGeom>
              <a:avLst/>
              <a:gdLst>
                <a:gd name="connsiteX0" fmla="*/ 0 w 500731"/>
                <a:gd name="connsiteY0" fmla="*/ 0 h 439266"/>
                <a:gd name="connsiteX1" fmla="*/ 500729 w 500731"/>
                <a:gd name="connsiteY1" fmla="*/ 0 h 439266"/>
                <a:gd name="connsiteX2" fmla="*/ 500731 w 500731"/>
                <a:gd name="connsiteY2" fmla="*/ 316344 h 439266"/>
                <a:gd name="connsiteX3" fmla="*/ 249806 w 500731"/>
                <a:gd name="connsiteY3" fmla="*/ 439266 h 439266"/>
                <a:gd name="connsiteX4" fmla="*/ 2 w 500731"/>
                <a:gd name="connsiteY4" fmla="*/ 316344 h 439266"/>
                <a:gd name="connsiteX5" fmla="*/ 0 w 500731"/>
                <a:gd name="connsiteY5" fmla="*/ 0 h 4392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0731" h="439266">
                  <a:moveTo>
                    <a:pt x="0" y="0"/>
                  </a:moveTo>
                  <a:lnTo>
                    <a:pt x="500729" y="0"/>
                  </a:lnTo>
                  <a:lnTo>
                    <a:pt x="500731" y="316344"/>
                  </a:lnTo>
                  <a:lnTo>
                    <a:pt x="249806" y="439266"/>
                  </a:lnTo>
                  <a:lnTo>
                    <a:pt x="2" y="316344"/>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
        <p:nvSpPr>
          <p:cNvPr id="8" name="TextBox 10"/>
          <p:cNvSpPr txBox="1">
            <a:spLocks noChangeArrowheads="1"/>
          </p:cNvSpPr>
          <p:nvPr/>
        </p:nvSpPr>
        <p:spPr bwMode="auto">
          <a:xfrm>
            <a:off x="11415713" y="303213"/>
            <a:ext cx="577850"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fontAlgn="base">
              <a:spcBef>
                <a:spcPct val="0"/>
              </a:spcBef>
              <a:spcAft>
                <a:spcPct val="0"/>
              </a:spcAft>
              <a:defRPr>
                <a:solidFill>
                  <a:schemeClr val="tx1"/>
                </a:solidFill>
                <a:latin typeface="Open Sans Light" panose="020B0306030504020204" pitchFamily="34" charset="0"/>
              </a:defRPr>
            </a:lvl6pPr>
            <a:lvl7pPr marL="2971800" indent="-228600" fontAlgn="base">
              <a:spcBef>
                <a:spcPct val="0"/>
              </a:spcBef>
              <a:spcAft>
                <a:spcPct val="0"/>
              </a:spcAft>
              <a:defRPr>
                <a:solidFill>
                  <a:schemeClr val="tx1"/>
                </a:solidFill>
                <a:latin typeface="Open Sans Light" panose="020B0306030504020204" pitchFamily="34" charset="0"/>
              </a:defRPr>
            </a:lvl7pPr>
            <a:lvl8pPr marL="3429000" indent="-228600" fontAlgn="base">
              <a:spcBef>
                <a:spcPct val="0"/>
              </a:spcBef>
              <a:spcAft>
                <a:spcPct val="0"/>
              </a:spcAft>
              <a:defRPr>
                <a:solidFill>
                  <a:schemeClr val="tx1"/>
                </a:solidFill>
                <a:latin typeface="Open Sans Light" panose="020B0306030504020204" pitchFamily="34" charset="0"/>
              </a:defRPr>
            </a:lvl8pPr>
            <a:lvl9pPr marL="3886200" indent="-228600" fontAlgn="base">
              <a:spcBef>
                <a:spcPct val="0"/>
              </a:spcBef>
              <a:spcAft>
                <a:spcPct val="0"/>
              </a:spcAft>
              <a:defRPr>
                <a:solidFill>
                  <a:schemeClr val="tx1"/>
                </a:solidFill>
                <a:latin typeface="Open Sans Light" panose="020B0306030504020204" pitchFamily="34" charset="0"/>
              </a:defRPr>
            </a:lvl9pPr>
          </a:lstStyle>
          <a:p>
            <a:pPr algn="ctr" eaLnBrk="1" hangingPunct="1">
              <a:defRPr/>
            </a:pPr>
            <a:fld id="{B2EAB0FC-1E89-4CEA-BA4E-B6A5BB03E4F3}" type="slidenum">
              <a:rPr lang="en-US" altLang="zh-CN" sz="1100" b="1" smtClean="0">
                <a:solidFill>
                  <a:schemeClr val="bg1"/>
                </a:solidFill>
                <a:ea typeface="宋体" panose="02010600030101010101" pitchFamily="2" charset="-122"/>
              </a:rPr>
            </a:fld>
            <a:endParaRPr lang="en-US" altLang="zh-CN" sz="1100" b="1">
              <a:solidFill>
                <a:schemeClr val="bg1"/>
              </a:solidFill>
              <a:ea typeface="宋体" panose="02010600030101010101" pitchFamily="2" charset="-122"/>
            </a:endParaRPr>
          </a:p>
        </p:txBody>
      </p:sp>
      <p:sp>
        <p:nvSpPr>
          <p:cNvPr id="10" name="TextBox 11"/>
          <p:cNvSpPr txBox="1">
            <a:spLocks noChangeArrowheads="1"/>
          </p:cNvSpPr>
          <p:nvPr/>
        </p:nvSpPr>
        <p:spPr bwMode="auto">
          <a:xfrm>
            <a:off x="8915400" y="6588125"/>
            <a:ext cx="258127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fontAlgn="base">
              <a:spcBef>
                <a:spcPct val="0"/>
              </a:spcBef>
              <a:spcAft>
                <a:spcPct val="0"/>
              </a:spcAft>
              <a:defRPr>
                <a:solidFill>
                  <a:schemeClr val="tx1"/>
                </a:solidFill>
                <a:latin typeface="Open Sans Light" panose="020B0306030504020204" pitchFamily="34" charset="0"/>
              </a:defRPr>
            </a:lvl6pPr>
            <a:lvl7pPr marL="2971800" indent="-228600" fontAlgn="base">
              <a:spcBef>
                <a:spcPct val="0"/>
              </a:spcBef>
              <a:spcAft>
                <a:spcPct val="0"/>
              </a:spcAft>
              <a:defRPr>
                <a:solidFill>
                  <a:schemeClr val="tx1"/>
                </a:solidFill>
                <a:latin typeface="Open Sans Light" panose="020B0306030504020204" pitchFamily="34" charset="0"/>
              </a:defRPr>
            </a:lvl7pPr>
            <a:lvl8pPr marL="3429000" indent="-228600" fontAlgn="base">
              <a:spcBef>
                <a:spcPct val="0"/>
              </a:spcBef>
              <a:spcAft>
                <a:spcPct val="0"/>
              </a:spcAft>
              <a:defRPr>
                <a:solidFill>
                  <a:schemeClr val="tx1"/>
                </a:solidFill>
                <a:latin typeface="Open Sans Light" panose="020B0306030504020204" pitchFamily="34" charset="0"/>
              </a:defRPr>
            </a:lvl8pPr>
            <a:lvl9pPr marL="3886200" indent="-228600" fontAlgn="base">
              <a:spcBef>
                <a:spcPct val="0"/>
              </a:spcBef>
              <a:spcAft>
                <a:spcPct val="0"/>
              </a:spcAft>
              <a:defRPr>
                <a:solidFill>
                  <a:schemeClr val="tx1"/>
                </a:solidFill>
                <a:latin typeface="Open Sans Light" panose="020B0306030504020204" pitchFamily="34" charset="0"/>
              </a:defRPr>
            </a:lvl9pPr>
          </a:lstStyle>
          <a:p>
            <a:pPr algn="r" eaLnBrk="1" hangingPunct="1">
              <a:defRPr/>
            </a:pPr>
            <a:r>
              <a:rPr lang="en-US" altLang="zh-CN" sz="600">
                <a:solidFill>
                  <a:srgbClr val="6C8B8B"/>
                </a:solidFill>
                <a:latin typeface="Ubuntu"/>
                <a:ea typeface="宋体" panose="02010600030101010101" pitchFamily="2" charset="-122"/>
              </a:rPr>
              <a:t>©2015 </a:t>
            </a:r>
            <a:r>
              <a:rPr lang="en-US" altLang="zh-CN" sz="600" b="1">
                <a:solidFill>
                  <a:srgbClr val="6C8B8B"/>
                </a:solidFill>
                <a:latin typeface="Ubuntu"/>
                <a:ea typeface="宋体" panose="02010600030101010101" pitchFamily="2" charset="-122"/>
              </a:rPr>
              <a:t>ARWENN </a:t>
            </a:r>
            <a:r>
              <a:rPr lang="en-US" altLang="zh-CN" sz="600">
                <a:solidFill>
                  <a:srgbClr val="6C8B8B"/>
                </a:solidFill>
                <a:latin typeface="Ubuntu"/>
                <a:ea typeface="宋体" panose="02010600030101010101" pitchFamily="2" charset="-122"/>
              </a:rPr>
              <a:t>Multipurpose Presentation Template. All Right Reserved</a:t>
            </a:r>
            <a:endParaRPr lang="en-US" altLang="zh-CN" sz="600">
              <a:solidFill>
                <a:srgbClr val="6C8B8B"/>
              </a:solidFill>
              <a:latin typeface="Ubuntu"/>
              <a:ea typeface="宋体" panose="02010600030101010101" pitchFamily="2" charset="-122"/>
            </a:endParaRPr>
          </a:p>
          <a:p>
            <a:pPr algn="r" eaLnBrk="1" hangingPunct="1">
              <a:defRPr/>
            </a:pPr>
            <a:r>
              <a:rPr lang="en-US" altLang="zh-CN" sz="600">
                <a:solidFill>
                  <a:srgbClr val="6C8B8B"/>
                </a:solidFill>
                <a:latin typeface="Ubuntu"/>
                <a:ea typeface="宋体" panose="02010600030101010101" pitchFamily="2" charset="-122"/>
              </a:rPr>
              <a:t>www.CompanyName.com</a:t>
            </a:r>
            <a:endParaRPr lang="en-US" altLang="zh-CN" sz="600">
              <a:solidFill>
                <a:srgbClr val="6C8B8B"/>
              </a:solidFill>
              <a:ea typeface="宋体" panose="02010600030101010101" pitchFamily="2" charset="-122"/>
            </a:endParaRPr>
          </a:p>
        </p:txBody>
      </p:sp>
      <p:grpSp>
        <p:nvGrpSpPr>
          <p:cNvPr id="11" name="Group 12"/>
          <p:cNvGrpSpPr>
            <a:grpSpLocks noChangeAspect="1"/>
          </p:cNvGrpSpPr>
          <p:nvPr/>
        </p:nvGrpSpPr>
        <p:grpSpPr bwMode="auto">
          <a:xfrm>
            <a:off x="11034713" y="6473825"/>
            <a:ext cx="457200" cy="92075"/>
            <a:chOff x="2007" y="1442"/>
            <a:chExt cx="1555" cy="314"/>
          </a:xfrm>
        </p:grpSpPr>
        <p:sp>
          <p:nvSpPr>
            <p:cNvPr id="12" name="Freeform 5"/>
            <p:cNvSpPr>
              <a:spLocks noEditPoints="1"/>
            </p:cNvSpPr>
            <p:nvPr/>
          </p:nvSpPr>
          <p:spPr bwMode="auto">
            <a:xfrm>
              <a:off x="2007" y="1442"/>
              <a:ext cx="1110" cy="314"/>
            </a:xfrm>
            <a:custGeom>
              <a:avLst/>
              <a:gdLst>
                <a:gd name="T0" fmla="*/ 0 w 468"/>
                <a:gd name="T1" fmla="*/ 1831 h 130"/>
                <a:gd name="T2" fmla="*/ 479 w 468"/>
                <a:gd name="T3" fmla="*/ 1394 h 130"/>
                <a:gd name="T4" fmla="*/ 944 w 468"/>
                <a:gd name="T5" fmla="*/ 1831 h 130"/>
                <a:gd name="T6" fmla="*/ 934 w 468"/>
                <a:gd name="T7" fmla="*/ 0 h 130"/>
                <a:gd name="T8" fmla="*/ 389 w 468"/>
                <a:gd name="T9" fmla="*/ 1072 h 130"/>
                <a:gd name="T10" fmla="*/ 546 w 468"/>
                <a:gd name="T11" fmla="*/ 998 h 130"/>
                <a:gd name="T12" fmla="*/ 693 w 468"/>
                <a:gd name="T13" fmla="*/ 449 h 130"/>
                <a:gd name="T14" fmla="*/ 389 w 468"/>
                <a:gd name="T15" fmla="*/ 1072 h 130"/>
                <a:gd name="T16" fmla="*/ 4725 w 468"/>
                <a:gd name="T17" fmla="*/ 12 h 130"/>
                <a:gd name="T18" fmla="*/ 4027 w 468"/>
                <a:gd name="T19" fmla="*/ 1831 h 130"/>
                <a:gd name="T20" fmla="*/ 3482 w 468"/>
                <a:gd name="T21" fmla="*/ 1831 h 130"/>
                <a:gd name="T22" fmla="*/ 2773 w 468"/>
                <a:gd name="T23" fmla="*/ 12 h 130"/>
                <a:gd name="T24" fmla="*/ 3309 w 468"/>
                <a:gd name="T25" fmla="*/ 928 h 130"/>
                <a:gd name="T26" fmla="*/ 3297 w 468"/>
                <a:gd name="T27" fmla="*/ 1196 h 130"/>
                <a:gd name="T28" fmla="*/ 3909 w 468"/>
                <a:gd name="T29" fmla="*/ 12 h 130"/>
                <a:gd name="T30" fmla="*/ 4125 w 468"/>
                <a:gd name="T31" fmla="*/ 1142 h 130"/>
                <a:gd name="T32" fmla="*/ 4338 w 468"/>
                <a:gd name="T33" fmla="*/ 12 h 130"/>
                <a:gd name="T34" fmla="*/ 2132 w 468"/>
                <a:gd name="T35" fmla="*/ 12 h 130"/>
                <a:gd name="T36" fmla="*/ 1508 w 468"/>
                <a:gd name="T37" fmla="*/ 1831 h 130"/>
                <a:gd name="T38" fmla="*/ 1895 w 468"/>
                <a:gd name="T39" fmla="*/ 1155 h 130"/>
                <a:gd name="T40" fmla="*/ 2267 w 468"/>
                <a:gd name="T41" fmla="*/ 1831 h 130"/>
                <a:gd name="T42" fmla="*/ 2324 w 468"/>
                <a:gd name="T43" fmla="*/ 1043 h 130"/>
                <a:gd name="T44" fmla="*/ 2002 w 468"/>
                <a:gd name="T45" fmla="*/ 833 h 130"/>
                <a:gd name="T46" fmla="*/ 1710 w 468"/>
                <a:gd name="T47" fmla="*/ 804 h 130"/>
                <a:gd name="T48" fmla="*/ 1895 w 468"/>
                <a:gd name="T49" fmla="*/ 309 h 130"/>
                <a:gd name="T50" fmla="*/ 2161 w 468"/>
                <a:gd name="T51" fmla="*/ 367 h 130"/>
                <a:gd name="T52" fmla="*/ 2002 w 468"/>
                <a:gd name="T53" fmla="*/ 833 h 130"/>
                <a:gd name="T54" fmla="*/ 5619 w 468"/>
                <a:gd name="T55" fmla="*/ 1056 h 130"/>
                <a:gd name="T56" fmla="*/ 5282 w 468"/>
                <a:gd name="T57" fmla="*/ 1522 h 130"/>
                <a:gd name="T58" fmla="*/ 5884 w 468"/>
                <a:gd name="T59" fmla="*/ 1831 h 130"/>
                <a:gd name="T60" fmla="*/ 4884 w 468"/>
                <a:gd name="T61" fmla="*/ 12 h 130"/>
                <a:gd name="T62" fmla="*/ 5884 w 468"/>
                <a:gd name="T63" fmla="*/ 326 h 130"/>
                <a:gd name="T64" fmla="*/ 5282 w 468"/>
                <a:gd name="T65" fmla="*/ 664 h 130"/>
                <a:gd name="T66" fmla="*/ 5097 w 468"/>
                <a:gd name="T67" fmla="*/ 746 h 130"/>
                <a:gd name="T68" fmla="*/ 5467 w 468"/>
                <a:gd name="T69" fmla="*/ 606 h 130"/>
                <a:gd name="T70" fmla="*/ 6245 w 468"/>
                <a:gd name="T71" fmla="*/ 903 h 130"/>
                <a:gd name="T72" fmla="*/ 5467 w 468"/>
                <a:gd name="T73" fmla="*/ 1196 h 13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468" h="130">
                  <a:moveTo>
                    <a:pt x="33" y="3"/>
                  </a:moveTo>
                  <a:cubicBezTo>
                    <a:pt x="0" y="130"/>
                    <a:pt x="0" y="130"/>
                    <a:pt x="0" y="130"/>
                  </a:cubicBezTo>
                  <a:cubicBezTo>
                    <a:pt x="29" y="130"/>
                    <a:pt x="29" y="130"/>
                    <a:pt x="29" y="130"/>
                  </a:cubicBezTo>
                  <a:cubicBezTo>
                    <a:pt x="36" y="99"/>
                    <a:pt x="36" y="99"/>
                    <a:pt x="36" y="99"/>
                  </a:cubicBezTo>
                  <a:cubicBezTo>
                    <a:pt x="63" y="99"/>
                    <a:pt x="63" y="99"/>
                    <a:pt x="63" y="99"/>
                  </a:cubicBezTo>
                  <a:cubicBezTo>
                    <a:pt x="71" y="130"/>
                    <a:pt x="71" y="130"/>
                    <a:pt x="71" y="130"/>
                  </a:cubicBezTo>
                  <a:cubicBezTo>
                    <a:pt x="100" y="130"/>
                    <a:pt x="100" y="130"/>
                    <a:pt x="100" y="130"/>
                  </a:cubicBezTo>
                  <a:cubicBezTo>
                    <a:pt x="70" y="0"/>
                    <a:pt x="70" y="0"/>
                    <a:pt x="70" y="0"/>
                  </a:cubicBezTo>
                  <a:cubicBezTo>
                    <a:pt x="33" y="3"/>
                    <a:pt x="33" y="3"/>
                    <a:pt x="33" y="3"/>
                  </a:cubicBezTo>
                  <a:close/>
                  <a:moveTo>
                    <a:pt x="29" y="76"/>
                  </a:moveTo>
                  <a:cubicBezTo>
                    <a:pt x="28" y="75"/>
                    <a:pt x="28" y="75"/>
                    <a:pt x="28" y="75"/>
                  </a:cubicBezTo>
                  <a:cubicBezTo>
                    <a:pt x="41" y="71"/>
                    <a:pt x="41" y="71"/>
                    <a:pt x="41" y="71"/>
                  </a:cubicBezTo>
                  <a:cubicBezTo>
                    <a:pt x="50" y="32"/>
                    <a:pt x="50" y="32"/>
                    <a:pt x="50" y="32"/>
                  </a:cubicBezTo>
                  <a:cubicBezTo>
                    <a:pt x="52" y="32"/>
                    <a:pt x="52" y="32"/>
                    <a:pt x="52" y="32"/>
                  </a:cubicBezTo>
                  <a:cubicBezTo>
                    <a:pt x="60" y="76"/>
                    <a:pt x="60" y="76"/>
                    <a:pt x="60" y="76"/>
                  </a:cubicBezTo>
                  <a:lnTo>
                    <a:pt x="29" y="76"/>
                  </a:lnTo>
                  <a:close/>
                  <a:moveTo>
                    <a:pt x="325" y="1"/>
                  </a:moveTo>
                  <a:cubicBezTo>
                    <a:pt x="354" y="1"/>
                    <a:pt x="354" y="1"/>
                    <a:pt x="354" y="1"/>
                  </a:cubicBezTo>
                  <a:cubicBezTo>
                    <a:pt x="334" y="130"/>
                    <a:pt x="334" y="130"/>
                    <a:pt x="334" y="130"/>
                  </a:cubicBezTo>
                  <a:cubicBezTo>
                    <a:pt x="302" y="130"/>
                    <a:pt x="302" y="130"/>
                    <a:pt x="302" y="130"/>
                  </a:cubicBezTo>
                  <a:cubicBezTo>
                    <a:pt x="281" y="48"/>
                    <a:pt x="281" y="48"/>
                    <a:pt x="281" y="48"/>
                  </a:cubicBezTo>
                  <a:cubicBezTo>
                    <a:pt x="261" y="130"/>
                    <a:pt x="261" y="130"/>
                    <a:pt x="261" y="130"/>
                  </a:cubicBezTo>
                  <a:cubicBezTo>
                    <a:pt x="228" y="130"/>
                    <a:pt x="228" y="130"/>
                    <a:pt x="228" y="130"/>
                  </a:cubicBezTo>
                  <a:cubicBezTo>
                    <a:pt x="208" y="1"/>
                    <a:pt x="208" y="1"/>
                    <a:pt x="208" y="1"/>
                  </a:cubicBezTo>
                  <a:cubicBezTo>
                    <a:pt x="237" y="1"/>
                    <a:pt x="237" y="1"/>
                    <a:pt x="237" y="1"/>
                  </a:cubicBezTo>
                  <a:cubicBezTo>
                    <a:pt x="248" y="66"/>
                    <a:pt x="248" y="66"/>
                    <a:pt x="248" y="66"/>
                  </a:cubicBezTo>
                  <a:cubicBezTo>
                    <a:pt x="245" y="83"/>
                    <a:pt x="245" y="83"/>
                    <a:pt x="245" y="83"/>
                  </a:cubicBezTo>
                  <a:cubicBezTo>
                    <a:pt x="247" y="85"/>
                    <a:pt x="247" y="85"/>
                    <a:pt x="247" y="85"/>
                  </a:cubicBezTo>
                  <a:cubicBezTo>
                    <a:pt x="269" y="1"/>
                    <a:pt x="269" y="1"/>
                    <a:pt x="269" y="1"/>
                  </a:cubicBezTo>
                  <a:cubicBezTo>
                    <a:pt x="293" y="1"/>
                    <a:pt x="293" y="1"/>
                    <a:pt x="293" y="1"/>
                  </a:cubicBezTo>
                  <a:cubicBezTo>
                    <a:pt x="302" y="38"/>
                    <a:pt x="310" y="67"/>
                    <a:pt x="310" y="67"/>
                  </a:cubicBezTo>
                  <a:cubicBezTo>
                    <a:pt x="309" y="81"/>
                    <a:pt x="309" y="81"/>
                    <a:pt x="309" y="81"/>
                  </a:cubicBezTo>
                  <a:cubicBezTo>
                    <a:pt x="310" y="83"/>
                    <a:pt x="310" y="83"/>
                    <a:pt x="310" y="83"/>
                  </a:cubicBezTo>
                  <a:lnTo>
                    <a:pt x="325" y="1"/>
                  </a:lnTo>
                  <a:close/>
                  <a:moveTo>
                    <a:pt x="197" y="37"/>
                  </a:moveTo>
                  <a:cubicBezTo>
                    <a:pt x="197" y="13"/>
                    <a:pt x="185" y="1"/>
                    <a:pt x="160" y="1"/>
                  </a:cubicBezTo>
                  <a:cubicBezTo>
                    <a:pt x="113" y="1"/>
                    <a:pt x="113" y="1"/>
                    <a:pt x="113" y="1"/>
                  </a:cubicBezTo>
                  <a:cubicBezTo>
                    <a:pt x="113" y="130"/>
                    <a:pt x="113" y="130"/>
                    <a:pt x="113" y="130"/>
                  </a:cubicBezTo>
                  <a:cubicBezTo>
                    <a:pt x="142" y="130"/>
                    <a:pt x="142" y="130"/>
                    <a:pt x="142" y="130"/>
                  </a:cubicBezTo>
                  <a:cubicBezTo>
                    <a:pt x="142" y="82"/>
                    <a:pt x="142" y="82"/>
                    <a:pt x="142" y="82"/>
                  </a:cubicBezTo>
                  <a:cubicBezTo>
                    <a:pt x="150" y="82"/>
                    <a:pt x="150" y="82"/>
                    <a:pt x="150" y="82"/>
                  </a:cubicBezTo>
                  <a:cubicBezTo>
                    <a:pt x="170" y="130"/>
                    <a:pt x="170" y="130"/>
                    <a:pt x="170" y="130"/>
                  </a:cubicBezTo>
                  <a:cubicBezTo>
                    <a:pt x="202" y="130"/>
                    <a:pt x="202" y="130"/>
                    <a:pt x="202" y="130"/>
                  </a:cubicBezTo>
                  <a:cubicBezTo>
                    <a:pt x="174" y="74"/>
                    <a:pt x="174" y="74"/>
                    <a:pt x="174" y="74"/>
                  </a:cubicBezTo>
                  <a:cubicBezTo>
                    <a:pt x="190" y="68"/>
                    <a:pt x="197" y="55"/>
                    <a:pt x="197" y="37"/>
                  </a:cubicBezTo>
                  <a:close/>
                  <a:moveTo>
                    <a:pt x="150" y="59"/>
                  </a:moveTo>
                  <a:cubicBezTo>
                    <a:pt x="149" y="59"/>
                    <a:pt x="129" y="59"/>
                    <a:pt x="129" y="59"/>
                  </a:cubicBezTo>
                  <a:cubicBezTo>
                    <a:pt x="128" y="57"/>
                    <a:pt x="128" y="57"/>
                    <a:pt x="128" y="57"/>
                  </a:cubicBezTo>
                  <a:cubicBezTo>
                    <a:pt x="142" y="53"/>
                    <a:pt x="142" y="53"/>
                    <a:pt x="142" y="53"/>
                  </a:cubicBezTo>
                  <a:cubicBezTo>
                    <a:pt x="142" y="22"/>
                    <a:pt x="142" y="22"/>
                    <a:pt x="142" y="22"/>
                  </a:cubicBezTo>
                  <a:cubicBezTo>
                    <a:pt x="150" y="22"/>
                    <a:pt x="150" y="22"/>
                    <a:pt x="150" y="22"/>
                  </a:cubicBezTo>
                  <a:cubicBezTo>
                    <a:pt x="156" y="22"/>
                    <a:pt x="160" y="24"/>
                    <a:pt x="162" y="26"/>
                  </a:cubicBezTo>
                  <a:cubicBezTo>
                    <a:pt x="165" y="30"/>
                    <a:pt x="166" y="34"/>
                    <a:pt x="166" y="39"/>
                  </a:cubicBezTo>
                  <a:cubicBezTo>
                    <a:pt x="166" y="53"/>
                    <a:pt x="161" y="59"/>
                    <a:pt x="150" y="59"/>
                  </a:cubicBezTo>
                  <a:close/>
                  <a:moveTo>
                    <a:pt x="410" y="85"/>
                  </a:moveTo>
                  <a:cubicBezTo>
                    <a:pt x="421" y="75"/>
                    <a:pt x="421" y="75"/>
                    <a:pt x="421" y="75"/>
                  </a:cubicBezTo>
                  <a:cubicBezTo>
                    <a:pt x="396" y="75"/>
                    <a:pt x="396" y="75"/>
                    <a:pt x="396" y="75"/>
                  </a:cubicBezTo>
                  <a:cubicBezTo>
                    <a:pt x="396" y="108"/>
                    <a:pt x="396" y="108"/>
                    <a:pt x="396" y="108"/>
                  </a:cubicBezTo>
                  <a:cubicBezTo>
                    <a:pt x="444" y="108"/>
                    <a:pt x="444" y="108"/>
                    <a:pt x="444" y="108"/>
                  </a:cubicBezTo>
                  <a:cubicBezTo>
                    <a:pt x="441" y="130"/>
                    <a:pt x="441" y="130"/>
                    <a:pt x="441" y="130"/>
                  </a:cubicBezTo>
                  <a:cubicBezTo>
                    <a:pt x="366" y="130"/>
                    <a:pt x="366" y="130"/>
                    <a:pt x="366" y="130"/>
                  </a:cubicBezTo>
                  <a:cubicBezTo>
                    <a:pt x="366" y="1"/>
                    <a:pt x="366" y="1"/>
                    <a:pt x="366" y="1"/>
                  </a:cubicBezTo>
                  <a:cubicBezTo>
                    <a:pt x="443" y="1"/>
                    <a:pt x="443" y="1"/>
                    <a:pt x="443" y="1"/>
                  </a:cubicBezTo>
                  <a:cubicBezTo>
                    <a:pt x="441" y="23"/>
                    <a:pt x="441" y="23"/>
                    <a:pt x="441" y="23"/>
                  </a:cubicBezTo>
                  <a:cubicBezTo>
                    <a:pt x="396" y="23"/>
                    <a:pt x="396" y="23"/>
                    <a:pt x="396" y="23"/>
                  </a:cubicBezTo>
                  <a:cubicBezTo>
                    <a:pt x="396" y="35"/>
                    <a:pt x="396" y="47"/>
                    <a:pt x="396" y="47"/>
                  </a:cubicBezTo>
                  <a:cubicBezTo>
                    <a:pt x="381" y="51"/>
                    <a:pt x="381" y="51"/>
                    <a:pt x="381" y="51"/>
                  </a:cubicBezTo>
                  <a:cubicBezTo>
                    <a:pt x="382" y="53"/>
                    <a:pt x="382" y="53"/>
                    <a:pt x="382" y="53"/>
                  </a:cubicBezTo>
                  <a:cubicBezTo>
                    <a:pt x="420" y="53"/>
                    <a:pt x="420" y="53"/>
                    <a:pt x="420" y="53"/>
                  </a:cubicBezTo>
                  <a:cubicBezTo>
                    <a:pt x="410" y="43"/>
                    <a:pt x="410" y="43"/>
                    <a:pt x="410" y="43"/>
                  </a:cubicBezTo>
                  <a:cubicBezTo>
                    <a:pt x="447" y="43"/>
                    <a:pt x="447" y="43"/>
                    <a:pt x="447" y="43"/>
                  </a:cubicBezTo>
                  <a:cubicBezTo>
                    <a:pt x="468" y="64"/>
                    <a:pt x="468" y="64"/>
                    <a:pt x="468" y="64"/>
                  </a:cubicBezTo>
                  <a:cubicBezTo>
                    <a:pt x="447" y="85"/>
                    <a:pt x="447" y="85"/>
                    <a:pt x="447" y="85"/>
                  </a:cubicBezTo>
                  <a:lnTo>
                    <a:pt x="410" y="85"/>
                  </a:lnTo>
                  <a:close/>
                </a:path>
              </a:pathLst>
            </a:custGeom>
            <a:solidFill>
              <a:srgbClr val="0085B8"/>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3" name="Freeform 6"/>
            <p:cNvSpPr>
              <a:spLocks noEditPoints="1"/>
            </p:cNvSpPr>
            <p:nvPr/>
          </p:nvSpPr>
          <p:spPr bwMode="auto">
            <a:xfrm>
              <a:off x="3102" y="1444"/>
              <a:ext cx="460" cy="312"/>
            </a:xfrm>
            <a:custGeom>
              <a:avLst/>
              <a:gdLst>
                <a:gd name="T0" fmla="*/ 145 w 460"/>
                <a:gd name="T1" fmla="*/ 0 h 312"/>
                <a:gd name="T2" fmla="*/ 211 w 460"/>
                <a:gd name="T3" fmla="*/ 0 h 312"/>
                <a:gd name="T4" fmla="*/ 211 w 460"/>
                <a:gd name="T5" fmla="*/ 312 h 312"/>
                <a:gd name="T6" fmla="*/ 143 w 460"/>
                <a:gd name="T7" fmla="*/ 312 h 312"/>
                <a:gd name="T8" fmla="*/ 143 w 460"/>
                <a:gd name="T9" fmla="*/ 179 h 312"/>
                <a:gd name="T10" fmla="*/ 152 w 460"/>
                <a:gd name="T11" fmla="*/ 126 h 312"/>
                <a:gd name="T12" fmla="*/ 150 w 460"/>
                <a:gd name="T13" fmla="*/ 123 h 312"/>
                <a:gd name="T14" fmla="*/ 133 w 460"/>
                <a:gd name="T15" fmla="*/ 172 h 312"/>
                <a:gd name="T16" fmla="*/ 67 w 460"/>
                <a:gd name="T17" fmla="*/ 312 h 312"/>
                <a:gd name="T18" fmla="*/ 0 w 460"/>
                <a:gd name="T19" fmla="*/ 312 h 312"/>
                <a:gd name="T20" fmla="*/ 0 w 460"/>
                <a:gd name="T21" fmla="*/ 198 h 312"/>
                <a:gd name="T22" fmla="*/ 45 w 460"/>
                <a:gd name="T23" fmla="*/ 152 h 312"/>
                <a:gd name="T24" fmla="*/ 0 w 460"/>
                <a:gd name="T25" fmla="*/ 109 h 312"/>
                <a:gd name="T26" fmla="*/ 0 w 460"/>
                <a:gd name="T27" fmla="*/ 0 h 312"/>
                <a:gd name="T28" fmla="*/ 71 w 460"/>
                <a:gd name="T29" fmla="*/ 0 h 312"/>
                <a:gd name="T30" fmla="*/ 71 w 460"/>
                <a:gd name="T31" fmla="*/ 174 h 312"/>
                <a:gd name="T32" fmla="*/ 145 w 460"/>
                <a:gd name="T33" fmla="*/ 0 h 312"/>
                <a:gd name="T34" fmla="*/ 392 w 460"/>
                <a:gd name="T35" fmla="*/ 0 h 312"/>
                <a:gd name="T36" fmla="*/ 392 w 460"/>
                <a:gd name="T37" fmla="*/ 176 h 312"/>
                <a:gd name="T38" fmla="*/ 316 w 460"/>
                <a:gd name="T39" fmla="*/ 0 h 312"/>
                <a:gd name="T40" fmla="*/ 249 w 460"/>
                <a:gd name="T41" fmla="*/ 0 h 312"/>
                <a:gd name="T42" fmla="*/ 249 w 460"/>
                <a:gd name="T43" fmla="*/ 312 h 312"/>
                <a:gd name="T44" fmla="*/ 318 w 460"/>
                <a:gd name="T45" fmla="*/ 312 h 312"/>
                <a:gd name="T46" fmla="*/ 318 w 460"/>
                <a:gd name="T47" fmla="*/ 179 h 312"/>
                <a:gd name="T48" fmla="*/ 309 w 460"/>
                <a:gd name="T49" fmla="*/ 126 h 312"/>
                <a:gd name="T50" fmla="*/ 313 w 460"/>
                <a:gd name="T51" fmla="*/ 123 h 312"/>
                <a:gd name="T52" fmla="*/ 330 w 460"/>
                <a:gd name="T53" fmla="*/ 172 h 312"/>
                <a:gd name="T54" fmla="*/ 394 w 460"/>
                <a:gd name="T55" fmla="*/ 312 h 312"/>
                <a:gd name="T56" fmla="*/ 460 w 460"/>
                <a:gd name="T57" fmla="*/ 312 h 312"/>
                <a:gd name="T58" fmla="*/ 460 w 460"/>
                <a:gd name="T59" fmla="*/ 0 h 312"/>
                <a:gd name="T60" fmla="*/ 392 w 460"/>
                <a:gd name="T61" fmla="*/ 0 h 31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460" h="312">
                  <a:moveTo>
                    <a:pt x="145" y="0"/>
                  </a:moveTo>
                  <a:lnTo>
                    <a:pt x="211" y="0"/>
                  </a:lnTo>
                  <a:lnTo>
                    <a:pt x="211" y="312"/>
                  </a:lnTo>
                  <a:lnTo>
                    <a:pt x="143" y="312"/>
                  </a:lnTo>
                  <a:lnTo>
                    <a:pt x="143" y="179"/>
                  </a:lnTo>
                  <a:lnTo>
                    <a:pt x="152" y="126"/>
                  </a:lnTo>
                  <a:lnTo>
                    <a:pt x="150" y="123"/>
                  </a:lnTo>
                  <a:lnTo>
                    <a:pt x="133" y="172"/>
                  </a:lnTo>
                  <a:lnTo>
                    <a:pt x="67" y="312"/>
                  </a:lnTo>
                  <a:lnTo>
                    <a:pt x="0" y="312"/>
                  </a:lnTo>
                  <a:lnTo>
                    <a:pt x="0" y="198"/>
                  </a:lnTo>
                  <a:lnTo>
                    <a:pt x="45" y="152"/>
                  </a:lnTo>
                  <a:lnTo>
                    <a:pt x="0" y="109"/>
                  </a:lnTo>
                  <a:lnTo>
                    <a:pt x="0" y="0"/>
                  </a:lnTo>
                  <a:lnTo>
                    <a:pt x="71" y="0"/>
                  </a:lnTo>
                  <a:lnTo>
                    <a:pt x="71" y="174"/>
                  </a:lnTo>
                  <a:lnTo>
                    <a:pt x="145" y="0"/>
                  </a:lnTo>
                  <a:close/>
                  <a:moveTo>
                    <a:pt x="392" y="0"/>
                  </a:moveTo>
                  <a:lnTo>
                    <a:pt x="392" y="176"/>
                  </a:lnTo>
                  <a:lnTo>
                    <a:pt x="316" y="0"/>
                  </a:lnTo>
                  <a:lnTo>
                    <a:pt x="249" y="0"/>
                  </a:lnTo>
                  <a:lnTo>
                    <a:pt x="249" y="312"/>
                  </a:lnTo>
                  <a:lnTo>
                    <a:pt x="318" y="312"/>
                  </a:lnTo>
                  <a:lnTo>
                    <a:pt x="318" y="179"/>
                  </a:lnTo>
                  <a:lnTo>
                    <a:pt x="309" y="126"/>
                  </a:lnTo>
                  <a:lnTo>
                    <a:pt x="313" y="123"/>
                  </a:lnTo>
                  <a:lnTo>
                    <a:pt x="330" y="172"/>
                  </a:lnTo>
                  <a:lnTo>
                    <a:pt x="394" y="312"/>
                  </a:lnTo>
                  <a:lnTo>
                    <a:pt x="460" y="312"/>
                  </a:lnTo>
                  <a:lnTo>
                    <a:pt x="460" y="0"/>
                  </a:lnTo>
                  <a:lnTo>
                    <a:pt x="392" y="0"/>
                  </a:lnTo>
                  <a:close/>
                </a:path>
              </a:pathLst>
            </a:custGeom>
            <a:solidFill>
              <a:srgbClr val="3BC9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grpSp>
      <p:grpSp>
        <p:nvGrpSpPr>
          <p:cNvPr id="14" name="Group 9"/>
          <p:cNvGrpSpPr>
            <a:grpSpLocks noChangeAspect="1"/>
          </p:cNvGrpSpPr>
          <p:nvPr/>
        </p:nvGrpSpPr>
        <p:grpSpPr bwMode="auto">
          <a:xfrm>
            <a:off x="11580813" y="6442075"/>
            <a:ext cx="239712" cy="300038"/>
            <a:chOff x="4" y="1"/>
            <a:chExt cx="664" cy="831"/>
          </a:xfrm>
        </p:grpSpPr>
        <p:sp>
          <p:nvSpPr>
            <p:cNvPr id="15" name="Freeform 10"/>
            <p:cNvSpPr/>
            <p:nvPr/>
          </p:nvSpPr>
          <p:spPr bwMode="auto">
            <a:xfrm>
              <a:off x="4" y="280"/>
              <a:ext cx="332" cy="552"/>
            </a:xfrm>
            <a:custGeom>
              <a:avLst/>
              <a:gdLst>
                <a:gd name="T0" fmla="*/ 0 w 332"/>
                <a:gd name="T1" fmla="*/ 0 h 552"/>
                <a:gd name="T2" fmla="*/ 0 w 332"/>
                <a:gd name="T3" fmla="*/ 552 h 552"/>
                <a:gd name="T4" fmla="*/ 332 w 332"/>
                <a:gd name="T5" fmla="*/ 276 h 552"/>
                <a:gd name="T6" fmla="*/ 0 w 332"/>
                <a:gd name="T7" fmla="*/ 0 h 552"/>
                <a:gd name="T8" fmla="*/ 0 w 332"/>
                <a:gd name="T9" fmla="*/ 0 h 552"/>
                <a:gd name="T10" fmla="*/ 0 w 332"/>
                <a:gd name="T11" fmla="*/ 0 h 55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32" h="552">
                  <a:moveTo>
                    <a:pt x="0" y="0"/>
                  </a:moveTo>
                  <a:lnTo>
                    <a:pt x="0" y="552"/>
                  </a:lnTo>
                  <a:lnTo>
                    <a:pt x="332" y="276"/>
                  </a:lnTo>
                  <a:lnTo>
                    <a:pt x="0" y="0"/>
                  </a:lnTo>
                  <a:close/>
                </a:path>
              </a:pathLst>
            </a:custGeom>
            <a:solidFill>
              <a:srgbClr val="00648A"/>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6" name="Freeform 11"/>
            <p:cNvSpPr/>
            <p:nvPr/>
          </p:nvSpPr>
          <p:spPr bwMode="auto">
            <a:xfrm>
              <a:off x="4" y="1"/>
              <a:ext cx="664" cy="831"/>
            </a:xfrm>
            <a:custGeom>
              <a:avLst/>
              <a:gdLst>
                <a:gd name="T0" fmla="*/ 664 w 664"/>
                <a:gd name="T1" fmla="*/ 831 h 831"/>
                <a:gd name="T2" fmla="*/ 0 w 664"/>
                <a:gd name="T3" fmla="*/ 279 h 831"/>
                <a:gd name="T4" fmla="*/ 332 w 664"/>
                <a:gd name="T5" fmla="*/ 0 h 831"/>
                <a:gd name="T6" fmla="*/ 664 w 664"/>
                <a:gd name="T7" fmla="*/ 279 h 831"/>
                <a:gd name="T8" fmla="*/ 664 w 664"/>
                <a:gd name="T9" fmla="*/ 831 h 831"/>
                <a:gd name="T10" fmla="*/ 664 w 664"/>
                <a:gd name="T11" fmla="*/ 831 h 831"/>
                <a:gd name="T12" fmla="*/ 664 w 664"/>
                <a:gd name="T13" fmla="*/ 831 h 831"/>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64" h="831">
                  <a:moveTo>
                    <a:pt x="664" y="831"/>
                  </a:moveTo>
                  <a:lnTo>
                    <a:pt x="0" y="279"/>
                  </a:lnTo>
                  <a:lnTo>
                    <a:pt x="332" y="0"/>
                  </a:lnTo>
                  <a:lnTo>
                    <a:pt x="664" y="279"/>
                  </a:lnTo>
                  <a:lnTo>
                    <a:pt x="664" y="831"/>
                  </a:lnTo>
                  <a:close/>
                </a:path>
              </a:pathLst>
            </a:custGeom>
            <a:solidFill>
              <a:srgbClr val="0085B8"/>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7" name="Freeform 12"/>
            <p:cNvSpPr/>
            <p:nvPr/>
          </p:nvSpPr>
          <p:spPr bwMode="auto">
            <a:xfrm>
              <a:off x="140" y="165"/>
              <a:ext cx="392" cy="386"/>
            </a:xfrm>
            <a:custGeom>
              <a:avLst/>
              <a:gdLst>
                <a:gd name="T0" fmla="*/ 196 w 392"/>
                <a:gd name="T1" fmla="*/ 0 h 386"/>
                <a:gd name="T2" fmla="*/ 199 w 392"/>
                <a:gd name="T3" fmla="*/ 0 h 386"/>
                <a:gd name="T4" fmla="*/ 199 w 392"/>
                <a:gd name="T5" fmla="*/ 0 h 386"/>
                <a:gd name="T6" fmla="*/ 392 w 392"/>
                <a:gd name="T7" fmla="*/ 172 h 386"/>
                <a:gd name="T8" fmla="*/ 392 w 392"/>
                <a:gd name="T9" fmla="*/ 386 h 386"/>
                <a:gd name="T10" fmla="*/ 199 w 392"/>
                <a:gd name="T11" fmla="*/ 217 h 386"/>
                <a:gd name="T12" fmla="*/ 199 w 392"/>
                <a:gd name="T13" fmla="*/ 217 h 386"/>
                <a:gd name="T14" fmla="*/ 196 w 392"/>
                <a:gd name="T15" fmla="*/ 215 h 386"/>
                <a:gd name="T16" fmla="*/ 0 w 392"/>
                <a:gd name="T17" fmla="*/ 386 h 386"/>
                <a:gd name="T18" fmla="*/ 0 w 392"/>
                <a:gd name="T19" fmla="*/ 172 h 386"/>
                <a:gd name="T20" fmla="*/ 196 w 392"/>
                <a:gd name="T21" fmla="*/ 0 h 386"/>
                <a:gd name="T22" fmla="*/ 196 w 392"/>
                <a:gd name="T23" fmla="*/ 0 h 38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92" h="386">
                  <a:moveTo>
                    <a:pt x="196" y="0"/>
                  </a:moveTo>
                  <a:lnTo>
                    <a:pt x="199" y="0"/>
                  </a:lnTo>
                  <a:lnTo>
                    <a:pt x="392" y="172"/>
                  </a:lnTo>
                  <a:lnTo>
                    <a:pt x="392" y="386"/>
                  </a:lnTo>
                  <a:lnTo>
                    <a:pt x="199" y="217"/>
                  </a:lnTo>
                  <a:lnTo>
                    <a:pt x="196" y="215"/>
                  </a:lnTo>
                  <a:lnTo>
                    <a:pt x="0" y="386"/>
                  </a:lnTo>
                  <a:lnTo>
                    <a:pt x="0" y="172"/>
                  </a:lnTo>
                  <a:lnTo>
                    <a:pt x="196"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grpSp>
      <p:sp>
        <p:nvSpPr>
          <p:cNvPr id="7" name="Title 1"/>
          <p:cNvSpPr>
            <a:spLocks noGrp="1"/>
          </p:cNvSpPr>
          <p:nvPr>
            <p:ph type="title"/>
          </p:nvPr>
        </p:nvSpPr>
        <p:spPr/>
        <p:txBody>
          <a:bodyPr/>
          <a:lstStyle/>
          <a:p>
            <a:r>
              <a:rPr lang="en-US"/>
              <a:t>Click to edit Master title style</a:t>
            </a:r>
            <a:endParaRPr lang="en-US" dirty="0"/>
          </a:p>
        </p:txBody>
      </p:sp>
      <p:sp>
        <p:nvSpPr>
          <p:cNvPr id="9" name="Subtitle 2"/>
          <p:cNvSpPr>
            <a:spLocks noGrp="1"/>
          </p:cNvSpPr>
          <p:nvPr>
            <p:ph type="body" sz="quarter" idx="13"/>
          </p:nvPr>
        </p:nvSpPr>
        <p:spPr>
          <a:xfrm>
            <a:off x="1055688" y="1233294"/>
            <a:ext cx="10080625" cy="257369"/>
          </a:xfrm>
        </p:spPr>
        <p:txBody>
          <a:bodyPr lIns="72000" tIns="36000" rIns="72000" bIns="36000" anchor="t">
            <a:spAutoFit/>
          </a:bodyPr>
          <a:lstStyle>
            <a:lvl1pPr marL="0" indent="0" algn="ctr">
              <a:lnSpc>
                <a:spcPct val="100000"/>
              </a:lnSpc>
              <a:spcBef>
                <a:spcPts val="0"/>
              </a:spcBef>
              <a:buNone/>
              <a:defRPr sz="1200" b="0">
                <a:solidFill>
                  <a:schemeClr val="bg1">
                    <a:lumMod val="50000"/>
                  </a:schemeClr>
                </a:solidFill>
                <a:latin typeface="+mn-lt"/>
              </a:defRPr>
            </a:lvl1pPr>
            <a:lvl2pPr marL="457200" indent="0">
              <a:buNone/>
              <a:defRPr/>
            </a:lvl2pPr>
            <a:lvl3pPr marL="914400" indent="0">
              <a:buNone/>
              <a:defRPr/>
            </a:lvl3pPr>
            <a:lvl4pPr marL="1371600" indent="0">
              <a:buNone/>
              <a:defRPr/>
            </a:lvl4pPr>
            <a:lvl5pPr marL="1828800" indent="0">
              <a:buNone/>
              <a:defRPr/>
            </a:lvl5pPr>
          </a:lstStyle>
          <a:p>
            <a:pPr lvl="0"/>
            <a:endParaRPr lang="en-US" dirty="0"/>
          </a:p>
        </p:txBody>
      </p:sp>
      <p:sp>
        <p:nvSpPr>
          <p:cNvPr id="18" name="Date Placeholder 2"/>
          <p:cNvSpPr>
            <a:spLocks noGrp="1"/>
          </p:cNvSpPr>
          <p:nvPr>
            <p:ph type="dt" sz="half" idx="14"/>
          </p:nvPr>
        </p:nvSpPr>
        <p:spPr/>
        <p:txBody>
          <a:bodyPr/>
          <a:lstStyle>
            <a:lvl1pPr>
              <a:defRPr/>
            </a:lvl1pPr>
          </a:lstStyle>
          <a:p>
            <a:pPr>
              <a:defRPr/>
            </a:pPr>
            <a:fld id="{01614A95-ECE9-4230-9EC6-A59928AE33ED}" type="datetime1">
              <a:rPr lang="id-ID"/>
            </a:fld>
            <a:endParaRPr lang="id-ID" dirty="0"/>
          </a:p>
        </p:txBody>
      </p:sp>
      <p:sp>
        <p:nvSpPr>
          <p:cNvPr id="19" name="Footer Placeholder 3"/>
          <p:cNvSpPr>
            <a:spLocks noGrp="1"/>
          </p:cNvSpPr>
          <p:nvPr>
            <p:ph type="ftr" sz="quarter" idx="15"/>
          </p:nvPr>
        </p:nvSpPr>
        <p:spPr/>
        <p:txBody>
          <a:bodyPr/>
          <a:lstStyle>
            <a:lvl1pPr>
              <a:defRPr/>
            </a:lvl1pPr>
          </a:lstStyle>
          <a:p>
            <a:pPr>
              <a:defRPr/>
            </a:pPr>
            <a:endParaRPr lang="id-ID"/>
          </a:p>
        </p:txBody>
      </p:sp>
    </p:spTree>
  </p:cSld>
  <p:clrMapOvr>
    <a:masterClrMapping/>
  </p:clrMapOvr>
  <p:hf sldNum="0" hdr="0" ftr="0" dt="0"/>
</p:sldLayout>
</file>

<file path=ppt/slideLayouts/slideLayout62.xml><?xml version="1.0" encoding="utf-8"?>
<p:sldLayout xmlns:a="http://schemas.openxmlformats.org/drawingml/2006/main" xmlns:r="http://schemas.openxmlformats.org/officeDocument/2006/relationships" xmlns:p="http://schemas.openxmlformats.org/presentationml/2006/main" userDrawn="1">
  <p:cSld name="18_Custom Layout">
    <p:spTree>
      <p:nvGrpSpPr>
        <p:cNvPr id="1" name=""/>
        <p:cNvGrpSpPr/>
        <p:nvPr/>
      </p:nvGrpSpPr>
      <p:grpSpPr>
        <a:xfrm>
          <a:off x="0" y="0"/>
          <a:ext cx="0" cy="0"/>
          <a:chOff x="0" y="0"/>
          <a:chExt cx="0" cy="0"/>
        </a:xfrm>
      </p:grpSpPr>
      <p:sp>
        <p:nvSpPr>
          <p:cNvPr id="3" name="Picture Placeholder 6"/>
          <p:cNvSpPr>
            <a:spLocks noGrp="1"/>
          </p:cNvSpPr>
          <p:nvPr>
            <p:ph type="pic" sz="quarter" idx="13"/>
          </p:nvPr>
        </p:nvSpPr>
        <p:spPr>
          <a:xfrm>
            <a:off x="5440100" y="0"/>
            <a:ext cx="6751899" cy="6858000"/>
          </a:xfrm>
          <a:prstGeom prst="rect">
            <a:avLst/>
          </a:prstGeom>
        </p:spPr>
        <p:txBody>
          <a:bodyPr/>
          <a:lstStyle/>
          <a:p>
            <a:pPr lvl="0"/>
            <a:endParaRPr lang="id-ID" noProof="0"/>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endParaRPr lang="zh-CN" altLang="en-US"/>
          </a:p>
        </p:txBody>
      </p:sp>
      <p:sp>
        <p:nvSpPr>
          <p:cNvPr id="3" name="内容占位符 2"/>
          <p:cNvSpPr>
            <a:spLocks noGrp="1"/>
          </p:cNvSpPr>
          <p:nvPr>
            <p:ph idx="1"/>
          </p:nvPr>
        </p:nvSpPr>
        <p:spPr>
          <a:xfrm>
            <a:off x="838200" y="1825625"/>
            <a:ext cx="10515600" cy="4351338"/>
          </a:xfrm>
          <a:prstGeom prst="rect">
            <a:avLst/>
          </a:prstGeo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97A4CA56-C766-4643-9C49-0B5937DF92E1}"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5931A4B-E62A-4F8E-837E-E9B10A41F2CC}" type="slidenum">
              <a:rPr lang="zh-CN" altLang="en-US" smtClean="0"/>
            </a:fld>
            <a:endParaRPr lang="zh-CN" altLang="en-US"/>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571351" y="80948"/>
            <a:ext cx="10973117" cy="776143"/>
          </a:xfrm>
        </p:spPr>
        <p:txBody>
          <a:bodyPr/>
          <a:lstStyle/>
          <a:p>
            <a:r>
              <a:rPr lang="zh-CN" altLang="en-US" noProof="1"/>
              <a:t>单击此处编辑母版标题样式</a:t>
            </a:r>
            <a:endParaRPr lang="zh-CN" altLang="en-US" noProof="1"/>
          </a:p>
        </p:txBody>
      </p:sp>
      <p:sp>
        <p:nvSpPr>
          <p:cNvPr id="3" name="灯片编号占位符 5"/>
          <p:cNvSpPr>
            <a:spLocks noGrp="1" noChangeArrowheads="1"/>
          </p:cNvSpPr>
          <p:nvPr>
            <p:ph type="sldNum" sz="quarter" idx="10"/>
          </p:nvPr>
        </p:nvSpPr>
        <p:spPr/>
        <p:txBody>
          <a:bodyPr/>
          <a:lstStyle>
            <a:lvl1pPr>
              <a:defRPr/>
            </a:lvl1pPr>
          </a:lstStyle>
          <a:p>
            <a:pPr>
              <a:defRPr/>
            </a:pPr>
            <a:fld id="{4113BE31-0E8C-4A64-9207-A968A3349D5F}" type="slidenum">
              <a:rPr lang="zh-CN" altLang="en-US"/>
            </a:fld>
            <a:r>
              <a:rPr lang="zh-CN" altLang="en-US"/>
              <a:t>/24</a:t>
            </a:r>
            <a:endParaRPr lang="zh-CN" altLang="en-US" sz="2000">
              <a:solidFill>
                <a:schemeClr val="tx1"/>
              </a:solidFill>
              <a:latin typeface="Arial" panose="020B0604020202020204" pitchFamily="34" charset="0"/>
              <a:sym typeface="Arial" panose="020B0604020202020204" pitchFamily="34" charset="0"/>
            </a:endParaRPr>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itle">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1" y="2130425"/>
            <a:ext cx="10363200" cy="1470024"/>
          </a:xfrm>
          <a:prstGeom prst="rect">
            <a:avLst/>
          </a:prstGeom>
        </p:spPr>
        <p:txBody>
          <a:bodyPr lIns="124048" tIns="62024" rIns="124048" bIns="62024"/>
          <a:lstStyle/>
          <a:p>
            <a:r>
              <a:rPr lang="zh-CN" altLang="en-US"/>
              <a:t>单击此处编辑母版标题样式</a:t>
            </a:r>
            <a:endParaRPr lang="zh-CN" altLang="en-US"/>
          </a:p>
        </p:txBody>
      </p:sp>
      <p:sp>
        <p:nvSpPr>
          <p:cNvPr id="3" name="副标题 2"/>
          <p:cNvSpPr>
            <a:spLocks noGrp="1"/>
          </p:cNvSpPr>
          <p:nvPr>
            <p:ph type="subTitle" idx="1"/>
          </p:nvPr>
        </p:nvSpPr>
        <p:spPr>
          <a:xfrm>
            <a:off x="1828800" y="3886200"/>
            <a:ext cx="8534401" cy="1752600"/>
          </a:xfrm>
          <a:prstGeom prst="rect">
            <a:avLst/>
          </a:prstGeom>
        </p:spPr>
        <p:txBody>
          <a:bodyPr lIns="124048" tIns="62024" rIns="124048" bIns="62024"/>
          <a:lstStyle>
            <a:lvl1pPr marL="0" indent="0" algn="ctr">
              <a:buNone/>
              <a:defRPr>
                <a:solidFill>
                  <a:schemeClr val="tx1">
                    <a:tint val="75000"/>
                  </a:schemeClr>
                </a:solidFill>
              </a:defRPr>
            </a:lvl1pPr>
            <a:lvl2pPr marL="544195" indent="0" algn="ctr">
              <a:buNone/>
              <a:defRPr>
                <a:solidFill>
                  <a:schemeClr val="tx1">
                    <a:tint val="75000"/>
                  </a:schemeClr>
                </a:solidFill>
              </a:defRPr>
            </a:lvl2pPr>
            <a:lvl3pPr marL="1088390" indent="0" algn="ctr">
              <a:buNone/>
              <a:defRPr>
                <a:solidFill>
                  <a:schemeClr val="tx1">
                    <a:tint val="75000"/>
                  </a:schemeClr>
                </a:solidFill>
              </a:defRPr>
            </a:lvl3pPr>
            <a:lvl4pPr marL="1632585" indent="0" algn="ctr">
              <a:buNone/>
              <a:defRPr>
                <a:solidFill>
                  <a:schemeClr val="tx1">
                    <a:tint val="75000"/>
                  </a:schemeClr>
                </a:solidFill>
              </a:defRPr>
            </a:lvl4pPr>
            <a:lvl5pPr marL="2176780" indent="0" algn="ctr">
              <a:buNone/>
              <a:defRPr>
                <a:solidFill>
                  <a:schemeClr val="tx1">
                    <a:tint val="75000"/>
                  </a:schemeClr>
                </a:solidFill>
              </a:defRPr>
            </a:lvl5pPr>
            <a:lvl6pPr marL="2720975" indent="0" algn="ctr">
              <a:buNone/>
              <a:defRPr>
                <a:solidFill>
                  <a:schemeClr val="tx1">
                    <a:tint val="75000"/>
                  </a:schemeClr>
                </a:solidFill>
              </a:defRPr>
            </a:lvl6pPr>
            <a:lvl7pPr marL="3265170" indent="0" algn="ctr">
              <a:buNone/>
              <a:defRPr>
                <a:solidFill>
                  <a:schemeClr val="tx1">
                    <a:tint val="75000"/>
                  </a:schemeClr>
                </a:solidFill>
              </a:defRPr>
            </a:lvl7pPr>
            <a:lvl8pPr marL="3809365" indent="0" algn="ctr">
              <a:buNone/>
              <a:defRPr>
                <a:solidFill>
                  <a:schemeClr val="tx1">
                    <a:tint val="75000"/>
                  </a:schemeClr>
                </a:solidFill>
              </a:defRPr>
            </a:lvl8pPr>
            <a:lvl9pPr marL="4353560" indent="0" algn="ctr">
              <a:buNone/>
              <a:defRPr>
                <a:solidFill>
                  <a:schemeClr val="tx1">
                    <a:tint val="75000"/>
                  </a:schemeClr>
                </a:solidFill>
              </a:defRPr>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300" advTm="6812">
        <p14:pan dir="u"/>
      </p:transition>
    </mc:Choice>
    <mc:Fallback>
      <p:transition spd="slow" advTm="6812">
        <p:fade/>
      </p:transition>
    </mc:Fallback>
  </mc:AlternateContent>
</p:sldLayout>
</file>

<file path=ppt/slideLayouts/slideLayout66.xml><?xml version="1.0" encoding="utf-8"?>
<p:sldLayout xmlns:a="http://schemas.openxmlformats.org/drawingml/2006/main" xmlns:r="http://schemas.openxmlformats.org/officeDocument/2006/relationships" xmlns:p="http://schemas.openxmlformats.org/presentationml/2006/main" userDrawn="1">
  <p:cSld name="1_标题幻灯片">
    <p:spTree>
      <p:nvGrpSpPr>
        <p:cNvPr id="1" name=""/>
        <p:cNvGrpSpPr/>
        <p:nvPr/>
      </p:nvGrpSpPr>
      <p:grpSpPr>
        <a:xfrm>
          <a:off x="0" y="0"/>
          <a:ext cx="0" cy="0"/>
          <a:chOff x="0" y="0"/>
          <a:chExt cx="0" cy="0"/>
        </a:xfrm>
      </p:grpSpPr>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2_标题幻灯片">
    <p:spTree>
      <p:nvGrpSpPr>
        <p:cNvPr id="1" name=""/>
        <p:cNvGrpSpPr/>
        <p:nvPr/>
      </p:nvGrpSpPr>
      <p:grpSpPr>
        <a:xfrm>
          <a:off x="0" y="0"/>
          <a:ext cx="0" cy="0"/>
          <a:chOff x="0" y="0"/>
          <a:chExt cx="0" cy="0"/>
        </a:xfrm>
      </p:grpSpPr>
      <p:sp>
        <p:nvSpPr>
          <p:cNvPr id="2" name="矩形 1"/>
          <p:cNvSpPr/>
          <p:nvPr userDrawn="1"/>
        </p:nvSpPr>
        <p:spPr>
          <a:xfrm>
            <a:off x="9866630" y="104140"/>
            <a:ext cx="2211070" cy="2159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7" Type="http://schemas.openxmlformats.org/officeDocument/2006/relationships/theme" Target="../theme/theme2.xml"/><Relationship Id="rId56" Type="http://schemas.openxmlformats.org/officeDocument/2006/relationships/slideLayout" Target="../slideLayouts/slideLayout67.xml"/><Relationship Id="rId55" Type="http://schemas.openxmlformats.org/officeDocument/2006/relationships/slideLayout" Target="../slideLayouts/slideLayout66.xml"/><Relationship Id="rId54" Type="http://schemas.openxmlformats.org/officeDocument/2006/relationships/slideLayout" Target="../slideLayouts/slideLayout65.xml"/><Relationship Id="rId53" Type="http://schemas.openxmlformats.org/officeDocument/2006/relationships/slideLayout" Target="../slideLayouts/slideLayout64.xml"/><Relationship Id="rId52" Type="http://schemas.openxmlformats.org/officeDocument/2006/relationships/slideLayout" Target="../slideLayouts/slideLayout63.xml"/><Relationship Id="rId51" Type="http://schemas.openxmlformats.org/officeDocument/2006/relationships/slideLayout" Target="../slideLayouts/slideLayout62.xml"/><Relationship Id="rId50" Type="http://schemas.openxmlformats.org/officeDocument/2006/relationships/slideLayout" Target="../slideLayouts/slideLayout61.xml"/><Relationship Id="rId5" Type="http://schemas.openxmlformats.org/officeDocument/2006/relationships/slideLayout" Target="../slideLayouts/slideLayout16.xml"/><Relationship Id="rId49" Type="http://schemas.openxmlformats.org/officeDocument/2006/relationships/slideLayout" Target="../slideLayouts/slideLayout60.xml"/><Relationship Id="rId48" Type="http://schemas.openxmlformats.org/officeDocument/2006/relationships/slideLayout" Target="../slideLayouts/slideLayout59.xml"/><Relationship Id="rId47" Type="http://schemas.openxmlformats.org/officeDocument/2006/relationships/slideLayout" Target="../slideLayouts/slideLayout58.xml"/><Relationship Id="rId46" Type="http://schemas.openxmlformats.org/officeDocument/2006/relationships/slideLayout" Target="../slideLayouts/slideLayout57.xml"/><Relationship Id="rId45" Type="http://schemas.openxmlformats.org/officeDocument/2006/relationships/slideLayout" Target="../slideLayouts/slideLayout56.xml"/><Relationship Id="rId44" Type="http://schemas.openxmlformats.org/officeDocument/2006/relationships/slideLayout" Target="../slideLayouts/slideLayout55.xml"/><Relationship Id="rId43" Type="http://schemas.openxmlformats.org/officeDocument/2006/relationships/slideLayout" Target="../slideLayouts/slideLayout54.xml"/><Relationship Id="rId42" Type="http://schemas.openxmlformats.org/officeDocument/2006/relationships/slideLayout" Target="../slideLayouts/slideLayout53.xml"/><Relationship Id="rId41" Type="http://schemas.openxmlformats.org/officeDocument/2006/relationships/slideLayout" Target="../slideLayouts/slideLayout52.xml"/><Relationship Id="rId40" Type="http://schemas.openxmlformats.org/officeDocument/2006/relationships/slideLayout" Target="../slideLayouts/slideLayout51.xml"/><Relationship Id="rId4" Type="http://schemas.openxmlformats.org/officeDocument/2006/relationships/slideLayout" Target="../slideLayouts/slideLayout15.xml"/><Relationship Id="rId39" Type="http://schemas.openxmlformats.org/officeDocument/2006/relationships/slideLayout" Target="../slideLayouts/slideLayout50.xml"/><Relationship Id="rId38" Type="http://schemas.openxmlformats.org/officeDocument/2006/relationships/slideLayout" Target="../slideLayouts/slideLayout49.xml"/><Relationship Id="rId37" Type="http://schemas.openxmlformats.org/officeDocument/2006/relationships/slideLayout" Target="../slideLayouts/slideLayout48.xml"/><Relationship Id="rId36" Type="http://schemas.openxmlformats.org/officeDocument/2006/relationships/slideLayout" Target="../slideLayouts/slideLayout47.xml"/><Relationship Id="rId35" Type="http://schemas.openxmlformats.org/officeDocument/2006/relationships/slideLayout" Target="../slideLayouts/slideLayout46.xml"/><Relationship Id="rId34" Type="http://schemas.openxmlformats.org/officeDocument/2006/relationships/slideLayout" Target="../slideLayouts/slideLayout45.xml"/><Relationship Id="rId33" Type="http://schemas.openxmlformats.org/officeDocument/2006/relationships/slideLayout" Target="../slideLayouts/slideLayout44.xml"/><Relationship Id="rId32" Type="http://schemas.openxmlformats.org/officeDocument/2006/relationships/slideLayout" Target="../slideLayouts/slideLayout43.xml"/><Relationship Id="rId31" Type="http://schemas.openxmlformats.org/officeDocument/2006/relationships/slideLayout" Target="../slideLayouts/slideLayout42.xml"/><Relationship Id="rId30" Type="http://schemas.openxmlformats.org/officeDocument/2006/relationships/slideLayout" Target="../slideLayouts/slideLayout41.xml"/><Relationship Id="rId3" Type="http://schemas.openxmlformats.org/officeDocument/2006/relationships/slideLayout" Target="../slideLayouts/slideLayout14.xml"/><Relationship Id="rId29" Type="http://schemas.openxmlformats.org/officeDocument/2006/relationships/slideLayout" Target="../slideLayouts/slideLayout40.xml"/><Relationship Id="rId28" Type="http://schemas.openxmlformats.org/officeDocument/2006/relationships/slideLayout" Target="../slideLayouts/slideLayout39.xml"/><Relationship Id="rId27" Type="http://schemas.openxmlformats.org/officeDocument/2006/relationships/slideLayout" Target="../slideLayouts/slideLayout38.xml"/><Relationship Id="rId26" Type="http://schemas.openxmlformats.org/officeDocument/2006/relationships/slideLayout" Target="../slideLayouts/slideLayout37.xml"/><Relationship Id="rId25" Type="http://schemas.openxmlformats.org/officeDocument/2006/relationships/slideLayout" Target="../slideLayouts/slideLayout36.xml"/><Relationship Id="rId24" Type="http://schemas.openxmlformats.org/officeDocument/2006/relationships/slideLayout" Target="../slideLayouts/slideLayout35.xml"/><Relationship Id="rId23" Type="http://schemas.openxmlformats.org/officeDocument/2006/relationships/slideLayout" Target="../slideLayouts/slideLayout34.xml"/><Relationship Id="rId22" Type="http://schemas.openxmlformats.org/officeDocument/2006/relationships/slideLayout" Target="../slideLayouts/slideLayout33.xml"/><Relationship Id="rId21" Type="http://schemas.openxmlformats.org/officeDocument/2006/relationships/slideLayout" Target="../slideLayouts/slideLayout32.xml"/><Relationship Id="rId20" Type="http://schemas.openxmlformats.org/officeDocument/2006/relationships/slideLayout" Target="../slideLayouts/slideLayout31.xml"/><Relationship Id="rId2" Type="http://schemas.openxmlformats.org/officeDocument/2006/relationships/slideLayout" Target="../slideLayouts/slideLayout13.xml"/><Relationship Id="rId19" Type="http://schemas.openxmlformats.org/officeDocument/2006/relationships/slideLayout" Target="../slideLayouts/slideLayout30.xml"/><Relationship Id="rId18" Type="http://schemas.openxmlformats.org/officeDocument/2006/relationships/slideLayout" Target="../slideLayouts/slideLayout29.xml"/><Relationship Id="rId17" Type="http://schemas.openxmlformats.org/officeDocument/2006/relationships/slideLayout" Target="../slideLayouts/slideLayout28.xml"/><Relationship Id="rId16" Type="http://schemas.openxmlformats.org/officeDocument/2006/relationships/slideLayout" Target="../slideLayouts/slideLayout27.xml"/><Relationship Id="rId15" Type="http://schemas.openxmlformats.org/officeDocument/2006/relationships/slideLayout" Target="../slideLayouts/slideLayout26.xml"/><Relationship Id="rId14" Type="http://schemas.openxmlformats.org/officeDocument/2006/relationships/slideLayout" Target="../slideLayouts/slideLayout25.xml"/><Relationship Id="rId13" Type="http://schemas.openxmlformats.org/officeDocument/2006/relationships/slideLayout" Target="../slideLayouts/slideLayout24.xml"/><Relationship Id="rId12" Type="http://schemas.openxmlformats.org/officeDocument/2006/relationships/slideLayout" Target="../slideLayouts/slideLayout23.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ea typeface="+mn-ea"/>
              </a:defRPr>
            </a:lvl1pPr>
          </a:lstStyle>
          <a:p>
            <a:pPr>
              <a:defRPr/>
            </a:pPr>
            <a:fld id="{23C03BB2-D549-4E20-B397-A8EAFEAB2F44}" type="slidenum">
              <a:rPr lang="en-US"/>
            </a:fld>
            <a:endParaRPr lang="en-US"/>
          </a:p>
        </p:txBody>
      </p:sp>
      <p:sp>
        <p:nvSpPr>
          <p:cNvPr id="7"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ea typeface="+mn-ea"/>
              </a:defRPr>
            </a:lvl1pPr>
          </a:lstStyle>
          <a:p>
            <a:pPr>
              <a:defRPr/>
            </a:pPr>
            <a:fld id="{FE2BF260-838E-41C6-9C31-5F2AD3112922}" type="datetimeFigureOut">
              <a:rPr lang="en-US"/>
            </a:fld>
            <a:endParaRPr lang="en-US"/>
          </a:p>
        </p:txBody>
      </p:sp>
      <p:sp>
        <p:nvSpPr>
          <p:cNvPr id="8"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89" r:id="rId29"/>
    <p:sldLayoutId id="2147483690" r:id="rId30"/>
    <p:sldLayoutId id="2147483691" r:id="rId31"/>
    <p:sldLayoutId id="2147483692" r:id="rId32"/>
    <p:sldLayoutId id="2147483693" r:id="rId33"/>
    <p:sldLayoutId id="2147483694" r:id="rId34"/>
    <p:sldLayoutId id="2147483695" r:id="rId35"/>
    <p:sldLayoutId id="2147483696" r:id="rId36"/>
    <p:sldLayoutId id="2147483697" r:id="rId37"/>
    <p:sldLayoutId id="2147483698" r:id="rId38"/>
    <p:sldLayoutId id="2147483699" r:id="rId39"/>
    <p:sldLayoutId id="2147483700" r:id="rId40"/>
    <p:sldLayoutId id="2147483701" r:id="rId41"/>
    <p:sldLayoutId id="2147483702" r:id="rId42"/>
    <p:sldLayoutId id="2147483703" r:id="rId43"/>
    <p:sldLayoutId id="2147483704" r:id="rId44"/>
    <p:sldLayoutId id="2147483705" r:id="rId45"/>
    <p:sldLayoutId id="2147483706" r:id="rId46"/>
    <p:sldLayoutId id="2147483707" r:id="rId47"/>
    <p:sldLayoutId id="2147483708" r:id="rId48"/>
    <p:sldLayoutId id="2147483709" r:id="rId49"/>
    <p:sldLayoutId id="2147483710" r:id="rId50"/>
    <p:sldLayoutId id="2147483711" r:id="rId51"/>
    <p:sldLayoutId id="2147483712" r:id="rId52"/>
    <p:sldLayoutId id="2147483713" r:id="rId53"/>
    <p:sldLayoutId id="2147483714" r:id="rId54"/>
    <p:sldLayoutId id="2147483715" r:id="rId55"/>
    <p:sldLayoutId id="2147483716" r:id="rId56"/>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Arial" panose="020B0604020202020204" pitchFamily="34" charset="0"/>
          <a:ea typeface="微软雅黑" panose="020B0503020204020204" pitchFamily="34" charset="-122"/>
        </a:defRPr>
      </a:lvl2pPr>
      <a:lvl3pPr algn="l" rtl="0" eaLnBrk="0" fontAlgn="base" hangingPunct="0">
        <a:lnSpc>
          <a:spcPct val="90000"/>
        </a:lnSpc>
        <a:spcBef>
          <a:spcPct val="0"/>
        </a:spcBef>
        <a:spcAft>
          <a:spcPct val="0"/>
        </a:spcAft>
        <a:defRPr sz="4400">
          <a:solidFill>
            <a:schemeClr val="tx1"/>
          </a:solidFill>
          <a:latin typeface="Arial" panose="020B0604020202020204" pitchFamily="34" charset="0"/>
          <a:ea typeface="微软雅黑" panose="020B0503020204020204" pitchFamily="34" charset="-122"/>
        </a:defRPr>
      </a:lvl3pPr>
      <a:lvl4pPr algn="l" rtl="0" eaLnBrk="0" fontAlgn="base" hangingPunct="0">
        <a:lnSpc>
          <a:spcPct val="90000"/>
        </a:lnSpc>
        <a:spcBef>
          <a:spcPct val="0"/>
        </a:spcBef>
        <a:spcAft>
          <a:spcPct val="0"/>
        </a:spcAft>
        <a:defRPr sz="4400">
          <a:solidFill>
            <a:schemeClr val="tx1"/>
          </a:solidFill>
          <a:latin typeface="Arial" panose="020B0604020202020204" pitchFamily="34" charset="0"/>
          <a:ea typeface="微软雅黑" panose="020B0503020204020204" pitchFamily="34" charset="-122"/>
        </a:defRPr>
      </a:lvl4pPr>
      <a:lvl5pPr algn="l" rtl="0" eaLnBrk="0" fontAlgn="base" hangingPunct="0">
        <a:lnSpc>
          <a:spcPct val="90000"/>
        </a:lnSpc>
        <a:spcBef>
          <a:spcPct val="0"/>
        </a:spcBef>
        <a:spcAft>
          <a:spcPct val="0"/>
        </a:spcAft>
        <a:defRPr sz="4400">
          <a:solidFill>
            <a:schemeClr val="tx1"/>
          </a:solidFill>
          <a:latin typeface="Arial" panose="020B0604020202020204" pitchFamily="34" charset="0"/>
          <a:ea typeface="微软雅黑" panose="020B0503020204020204" pitchFamily="34" charset="-122"/>
        </a:defRPr>
      </a:lvl5pPr>
      <a:lvl6pPr marL="457200" algn="l" rtl="0" fontAlgn="base">
        <a:lnSpc>
          <a:spcPct val="90000"/>
        </a:lnSpc>
        <a:spcBef>
          <a:spcPct val="0"/>
        </a:spcBef>
        <a:spcAft>
          <a:spcPct val="0"/>
        </a:spcAft>
        <a:defRPr sz="4400">
          <a:solidFill>
            <a:schemeClr val="tx1"/>
          </a:solidFill>
          <a:latin typeface="Poppins" pitchFamily="2" charset="0"/>
        </a:defRPr>
      </a:lvl6pPr>
      <a:lvl7pPr marL="914400" algn="l" rtl="0" fontAlgn="base">
        <a:lnSpc>
          <a:spcPct val="90000"/>
        </a:lnSpc>
        <a:spcBef>
          <a:spcPct val="0"/>
        </a:spcBef>
        <a:spcAft>
          <a:spcPct val="0"/>
        </a:spcAft>
        <a:defRPr sz="4400">
          <a:solidFill>
            <a:schemeClr val="tx1"/>
          </a:solidFill>
          <a:latin typeface="Poppins" pitchFamily="2" charset="0"/>
        </a:defRPr>
      </a:lvl7pPr>
      <a:lvl8pPr marL="1371600" algn="l" rtl="0" fontAlgn="base">
        <a:lnSpc>
          <a:spcPct val="90000"/>
        </a:lnSpc>
        <a:spcBef>
          <a:spcPct val="0"/>
        </a:spcBef>
        <a:spcAft>
          <a:spcPct val="0"/>
        </a:spcAft>
        <a:defRPr sz="4400">
          <a:solidFill>
            <a:schemeClr val="tx1"/>
          </a:solidFill>
          <a:latin typeface="Poppins" pitchFamily="2" charset="0"/>
        </a:defRPr>
      </a:lvl8pPr>
      <a:lvl9pPr marL="1828800" algn="l" rtl="0" fontAlgn="base">
        <a:lnSpc>
          <a:spcPct val="90000"/>
        </a:lnSpc>
        <a:spcBef>
          <a:spcPct val="0"/>
        </a:spcBef>
        <a:spcAft>
          <a:spcPct val="0"/>
        </a:spcAft>
        <a:defRPr sz="4400">
          <a:solidFill>
            <a:schemeClr val="tx1"/>
          </a:solidFill>
          <a:latin typeface="Poppins" pitchFamily="2"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image" Target="../media/image9.png"/><Relationship Id="rId8" Type="http://schemas.openxmlformats.org/officeDocument/2006/relationships/image" Target="../media/image8.png"/><Relationship Id="rId7" Type="http://schemas.openxmlformats.org/officeDocument/2006/relationships/image" Target="../media/image7.png"/><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3" Type="http://schemas.openxmlformats.org/officeDocument/2006/relationships/image" Target="../media/image3.png"/><Relationship Id="rId2" Type="http://schemas.openxmlformats.org/officeDocument/2006/relationships/image" Target="../media/image2.png"/><Relationship Id="rId17" Type="http://schemas.openxmlformats.org/officeDocument/2006/relationships/slideLayout" Target="../slideLayouts/slideLayout64.xml"/><Relationship Id="rId16" Type="http://schemas.openxmlformats.org/officeDocument/2006/relationships/image" Target="../media/image16.png"/><Relationship Id="rId15" Type="http://schemas.openxmlformats.org/officeDocument/2006/relationships/image" Target="../media/image15.png"/><Relationship Id="rId14" Type="http://schemas.openxmlformats.org/officeDocument/2006/relationships/image" Target="../media/image14.png"/><Relationship Id="rId13" Type="http://schemas.openxmlformats.org/officeDocument/2006/relationships/image" Target="../media/image13.png"/><Relationship Id="rId12" Type="http://schemas.openxmlformats.org/officeDocument/2006/relationships/image" Target="../media/image12.png"/><Relationship Id="rId11" Type="http://schemas.openxmlformats.org/officeDocument/2006/relationships/image" Target="../media/image11.png"/><Relationship Id="rId10" Type="http://schemas.openxmlformats.org/officeDocument/2006/relationships/image" Target="../media/image10.png"/><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5" name="矩形 7"/>
          <p:cNvSpPr>
            <a:spLocks noChangeArrowheads="1"/>
          </p:cNvSpPr>
          <p:nvPr/>
        </p:nvSpPr>
        <p:spPr bwMode="auto">
          <a:xfrm>
            <a:off x="1097915" y="5297170"/>
            <a:ext cx="10116820" cy="735965"/>
          </a:xfrm>
          <a:prstGeom prst="rect">
            <a:avLst/>
          </a:prstGeom>
          <a:noFill/>
          <a:ln w="9525">
            <a:noFill/>
            <a:miter lim="800000"/>
          </a:ln>
        </p:spPr>
        <p:txBody>
          <a:bodyPr wrap="square" lIns="91413" tIns="45706" rIns="91413" bIns="45706">
            <a:spAutoFit/>
          </a:bodyPr>
          <a:lstStyle/>
          <a:p>
            <a:pPr marL="0" lvl="1" indent="457200" algn="just" eaLnBrk="0" hangingPunct="0">
              <a:lnSpc>
                <a:spcPct val="150000"/>
              </a:lnSpc>
              <a:buFont typeface="Arial" panose="020B0604020202020204" pitchFamily="34" charset="0"/>
              <a:buNone/>
            </a:pPr>
            <a:r>
              <a:rPr lang="zh-CN" altLang="en-US" sz="1400" dirty="0">
                <a:latin typeface="微软雅黑" panose="020B0503020204020204" pitchFamily="34" charset="-122"/>
                <a:ea typeface="微软雅黑" panose="020B0503020204020204" pitchFamily="34" charset="-122"/>
                <a:cs typeface="微软雅黑" panose="020B0503020204020204" pitchFamily="34" charset="-122"/>
                <a:sym typeface="黑体" panose="02010609060101010101" charset="-122"/>
              </a:rPr>
              <a:t>致力于</a:t>
            </a:r>
            <a:r>
              <a:rPr lang="zh-CN" altLang="en-US" sz="1400" dirty="0">
                <a:latin typeface="微软雅黑" panose="020B0503020204020204" pitchFamily="34" charset="-122"/>
                <a:ea typeface="微软雅黑" panose="020B0503020204020204" pitchFamily="34" charset="-122"/>
                <a:cs typeface="微软雅黑" panose="020B0503020204020204" pitchFamily="34" charset="-122"/>
                <a:sym typeface="宋体" panose="02010600030101010101" pitchFamily="2" charset="-122"/>
              </a:rPr>
              <a:t>产业互联网、战略性新兴产业及传统特色产业转型升级等领域的专业化价值投资</a:t>
            </a:r>
            <a:r>
              <a:rPr lang="zh-CN" altLang="en-US" sz="1400" dirty="0">
                <a:latin typeface="微软雅黑" panose="020B0503020204020204" pitchFamily="34" charset="-122"/>
                <a:ea typeface="微软雅黑" panose="020B0503020204020204" pitchFamily="34" charset="-122"/>
                <a:cs typeface="微软雅黑" panose="020B0503020204020204" pitchFamily="34" charset="-122"/>
                <a:sym typeface="黑体" panose="02010609060101010101" charset="-122"/>
              </a:rPr>
              <a:t>与整合，涵盖</a:t>
            </a:r>
            <a:r>
              <a:rPr lang="zh-CN" altLang="en-US" sz="1400" b="1" dirty="0">
                <a:solidFill>
                  <a:srgbClr val="58AAA8"/>
                </a:solidFill>
                <a:latin typeface="微软雅黑" panose="020B0503020204020204" pitchFamily="34" charset="-122"/>
                <a:ea typeface="微软雅黑" panose="020B0503020204020204" pitchFamily="34" charset="-122"/>
                <a:cs typeface="微软雅黑" panose="020B0503020204020204" pitchFamily="34" charset="-122"/>
                <a:sym typeface="黑体" panose="02010609060101010101" charset="-122"/>
              </a:rPr>
              <a:t>天使、</a:t>
            </a:r>
            <a:r>
              <a:rPr lang="en-US" altLang="zh-CN" sz="1400" b="1" dirty="0">
                <a:solidFill>
                  <a:srgbClr val="58AAA8"/>
                </a:solidFill>
                <a:latin typeface="微软雅黑" panose="020B0503020204020204" pitchFamily="34" charset="-122"/>
                <a:ea typeface="微软雅黑" panose="020B0503020204020204" pitchFamily="34" charset="-122"/>
                <a:cs typeface="微软雅黑" panose="020B0503020204020204" pitchFamily="34" charset="-122"/>
                <a:sym typeface="黑体" panose="02010609060101010101" charset="-122"/>
              </a:rPr>
              <a:t>VC</a:t>
            </a:r>
            <a:r>
              <a:rPr lang="zh-CN" altLang="en-US" sz="1400" b="1" dirty="0">
                <a:solidFill>
                  <a:srgbClr val="58AAA8"/>
                </a:solidFill>
                <a:latin typeface="微软雅黑" panose="020B0503020204020204" pitchFamily="34" charset="-122"/>
                <a:ea typeface="微软雅黑" panose="020B0503020204020204" pitchFamily="34" charset="-122"/>
                <a:cs typeface="微软雅黑" panose="020B0503020204020204" pitchFamily="34" charset="-122"/>
                <a:sym typeface="黑体" panose="02010609060101010101" charset="-122"/>
              </a:rPr>
              <a:t>、</a:t>
            </a:r>
            <a:r>
              <a:rPr lang="en-US" altLang="zh-CN" sz="1400" b="1" dirty="0">
                <a:solidFill>
                  <a:srgbClr val="58AAA8"/>
                </a:solidFill>
                <a:latin typeface="微软雅黑" panose="020B0503020204020204" pitchFamily="34" charset="-122"/>
                <a:ea typeface="微软雅黑" panose="020B0503020204020204" pitchFamily="34" charset="-122"/>
                <a:cs typeface="微软雅黑" panose="020B0503020204020204" pitchFamily="34" charset="-122"/>
                <a:sym typeface="黑体" panose="02010609060101010101" charset="-122"/>
              </a:rPr>
              <a:t>PE</a:t>
            </a:r>
            <a:r>
              <a:rPr lang="zh-CN" altLang="en-US" sz="1400" b="1" dirty="0">
                <a:solidFill>
                  <a:srgbClr val="58AAA8"/>
                </a:solidFill>
                <a:latin typeface="微软雅黑" panose="020B0503020204020204" pitchFamily="34" charset="-122"/>
                <a:ea typeface="微软雅黑" panose="020B0503020204020204" pitchFamily="34" charset="-122"/>
                <a:cs typeface="微软雅黑" panose="020B0503020204020204" pitchFamily="34" charset="-122"/>
                <a:sym typeface="黑体" panose="02010609060101010101" charset="-122"/>
              </a:rPr>
              <a:t>、量化、并购、定向增发、产业基金、母基金</a:t>
            </a:r>
            <a:r>
              <a:rPr lang="zh-CN" altLang="en-US" sz="1400" dirty="0">
                <a:latin typeface="微软雅黑" panose="020B0503020204020204" pitchFamily="34" charset="-122"/>
                <a:ea typeface="微软雅黑" panose="020B0503020204020204" pitchFamily="34" charset="-122"/>
                <a:cs typeface="微软雅黑" panose="020B0503020204020204" pitchFamily="34" charset="-122"/>
                <a:sym typeface="黑体" panose="02010609060101010101" charset="-122"/>
              </a:rPr>
              <a:t>等基金模式，为企业从种子期到卓越期的各发展阶段提供全产业链的优质资本服务。</a:t>
            </a:r>
            <a:endParaRPr lang="zh-CN" altLang="en-US" sz="1400" dirty="0">
              <a:latin typeface="微软雅黑" panose="020B0503020204020204" pitchFamily="34" charset="-122"/>
              <a:ea typeface="微软雅黑" panose="020B0503020204020204" pitchFamily="34" charset="-122"/>
              <a:cs typeface="微软雅黑" panose="020B0503020204020204" pitchFamily="34" charset="-122"/>
              <a:sym typeface="黑体" panose="02010609060101010101" charset="-122"/>
            </a:endParaRPr>
          </a:p>
        </p:txBody>
      </p:sp>
      <p:grpSp>
        <p:nvGrpSpPr>
          <p:cNvPr id="79876" name="组合 2"/>
          <p:cNvGrpSpPr/>
          <p:nvPr/>
        </p:nvGrpSpPr>
        <p:grpSpPr bwMode="auto">
          <a:xfrm>
            <a:off x="733549" y="1136612"/>
            <a:ext cx="10565822" cy="4247044"/>
            <a:chOff x="733939" y="1136678"/>
            <a:chExt cx="10728325" cy="4248150"/>
          </a:xfrm>
        </p:grpSpPr>
        <p:pic>
          <p:nvPicPr>
            <p:cNvPr id="79878" name="Picture 4" descr="66"/>
            <p:cNvPicPr>
              <a:picLocks noChangeAspect="1" noChangeArrowheads="1"/>
            </p:cNvPicPr>
            <p:nvPr/>
          </p:nvPicPr>
          <p:blipFill>
            <a:blip r:embed="rId1">
              <a:grayscl/>
              <a:lum bright="4000" contrast="18000"/>
            </a:blip>
            <a:srcRect/>
            <a:stretch>
              <a:fillRect/>
            </a:stretch>
          </p:blipFill>
          <p:spPr bwMode="auto">
            <a:xfrm>
              <a:off x="733939" y="2165972"/>
              <a:ext cx="10728325" cy="3218856"/>
            </a:xfrm>
            <a:prstGeom prst="rect">
              <a:avLst/>
            </a:prstGeom>
            <a:noFill/>
            <a:ln w="9525">
              <a:noFill/>
              <a:miter lim="800000"/>
              <a:headEnd/>
              <a:tailEnd/>
            </a:ln>
          </p:spPr>
        </p:pic>
        <p:pic>
          <p:nvPicPr>
            <p:cNvPr id="79879" name="Picture 8" descr="light_shadow"/>
            <p:cNvPicPr>
              <a:picLocks noChangeAspect="1" noChangeArrowheads="1"/>
            </p:cNvPicPr>
            <p:nvPr/>
          </p:nvPicPr>
          <p:blipFill>
            <a:blip r:embed="rId2">
              <a:lum bright="-78000" contrast="-78000"/>
            </a:blip>
            <a:srcRect/>
            <a:stretch>
              <a:fillRect/>
            </a:stretch>
          </p:blipFill>
          <p:spPr bwMode="auto">
            <a:xfrm>
              <a:off x="6127808" y="3025677"/>
              <a:ext cx="1777340" cy="372763"/>
            </a:xfrm>
            <a:prstGeom prst="rect">
              <a:avLst/>
            </a:prstGeom>
            <a:noFill/>
            <a:ln w="9525">
              <a:noFill/>
              <a:miter lim="800000"/>
              <a:headEnd/>
              <a:tailEnd/>
            </a:ln>
          </p:spPr>
        </p:pic>
        <p:pic>
          <p:nvPicPr>
            <p:cNvPr id="79880" name="Picture 8" descr="light_shadow"/>
            <p:cNvPicPr>
              <a:picLocks noChangeAspect="1" noChangeArrowheads="1"/>
            </p:cNvPicPr>
            <p:nvPr/>
          </p:nvPicPr>
          <p:blipFill>
            <a:blip r:embed="rId3">
              <a:lum bright="-78000" contrast="-78000"/>
            </a:blip>
            <a:srcRect/>
            <a:stretch>
              <a:fillRect/>
            </a:stretch>
          </p:blipFill>
          <p:spPr bwMode="auto">
            <a:xfrm>
              <a:off x="6006798" y="3086125"/>
              <a:ext cx="1777340" cy="376121"/>
            </a:xfrm>
            <a:prstGeom prst="rect">
              <a:avLst/>
            </a:prstGeom>
            <a:noFill/>
            <a:ln w="9525">
              <a:noFill/>
              <a:miter lim="800000"/>
              <a:headEnd/>
              <a:tailEnd/>
            </a:ln>
          </p:spPr>
        </p:pic>
        <p:grpSp>
          <p:nvGrpSpPr>
            <p:cNvPr id="79881" name="Group 5"/>
            <p:cNvGrpSpPr/>
            <p:nvPr/>
          </p:nvGrpSpPr>
          <p:grpSpPr bwMode="auto">
            <a:xfrm>
              <a:off x="6171295" y="2115599"/>
              <a:ext cx="1406745" cy="1588439"/>
              <a:chOff x="0" y="0"/>
              <a:chExt cx="1200" cy="1526"/>
            </a:xfrm>
          </p:grpSpPr>
          <p:pic>
            <p:nvPicPr>
              <p:cNvPr id="79993" name="Picture 22" descr="circuler_1"/>
              <p:cNvPicPr>
                <a:picLocks noChangeAspect="1" noChangeArrowheads="1"/>
              </p:cNvPicPr>
              <p:nvPr/>
            </p:nvPicPr>
            <p:blipFill>
              <a:blip r:embed="rId4"/>
              <a:srcRect/>
              <a:stretch>
                <a:fillRect/>
              </a:stretch>
            </p:blipFill>
            <p:spPr bwMode="auto">
              <a:xfrm>
                <a:off x="10" y="48"/>
                <a:ext cx="1182" cy="1196"/>
              </a:xfrm>
              <a:prstGeom prst="rect">
                <a:avLst/>
              </a:prstGeom>
              <a:noFill/>
              <a:ln w="9525">
                <a:noFill/>
                <a:miter lim="800000"/>
                <a:headEnd/>
                <a:tailEnd/>
              </a:ln>
            </p:spPr>
          </p:pic>
          <p:sp>
            <p:nvSpPr>
              <p:cNvPr id="79994" name="Oval 23"/>
              <p:cNvSpPr>
                <a:spLocks noChangeArrowheads="1"/>
              </p:cNvSpPr>
              <p:nvPr/>
            </p:nvSpPr>
            <p:spPr bwMode="auto">
              <a:xfrm>
                <a:off x="10" y="48"/>
                <a:ext cx="1190" cy="1199"/>
              </a:xfrm>
              <a:prstGeom prst="ellipse">
                <a:avLst/>
              </a:prstGeom>
              <a:solidFill>
                <a:srgbClr val="65B737">
                  <a:alpha val="50195"/>
                </a:srgbClr>
              </a:solidFill>
              <a:ln w="9525">
                <a:noFill/>
                <a:round/>
              </a:ln>
            </p:spPr>
            <p:txBody>
              <a:bodyPr wrap="none" anchor="ctr"/>
              <a:lstStyle/>
              <a:p>
                <a:pPr eaLnBrk="0" hangingPunct="0">
                  <a:buFont typeface="Arial" panose="020B0604020202020204" pitchFamily="34" charset="0"/>
                  <a:buNone/>
                </a:pPr>
                <a:endParaRPr lang="zh-CN" altLang="en-US" sz="1600" b="1" i="1">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endParaRPr>
              </a:p>
            </p:txBody>
          </p:sp>
          <p:pic>
            <p:nvPicPr>
              <p:cNvPr id="79995" name="Picture 24" descr="light_shadow1"/>
              <p:cNvPicPr>
                <a:picLocks noChangeAspect="1" noChangeArrowheads="1"/>
              </p:cNvPicPr>
              <p:nvPr/>
            </p:nvPicPr>
            <p:blipFill>
              <a:blip r:embed="rId5"/>
              <a:srcRect/>
              <a:stretch>
                <a:fillRect/>
              </a:stretch>
            </p:blipFill>
            <p:spPr bwMode="auto">
              <a:xfrm>
                <a:off x="0" y="0"/>
                <a:ext cx="871" cy="748"/>
              </a:xfrm>
              <a:prstGeom prst="rect">
                <a:avLst/>
              </a:prstGeom>
              <a:noFill/>
              <a:ln w="9525">
                <a:noFill/>
                <a:miter lim="800000"/>
                <a:headEnd/>
                <a:tailEnd/>
              </a:ln>
            </p:spPr>
          </p:pic>
          <p:grpSp>
            <p:nvGrpSpPr>
              <p:cNvPr id="79996" name="Group 9"/>
              <p:cNvGrpSpPr/>
              <p:nvPr/>
            </p:nvGrpSpPr>
            <p:grpSpPr bwMode="auto">
              <a:xfrm rot="-3733502" flipH="1" flipV="1">
                <a:off x="344" y="860"/>
                <a:ext cx="1049" cy="243"/>
                <a:chOff x="0" y="0"/>
                <a:chExt cx="894" cy="235"/>
              </a:xfrm>
            </p:grpSpPr>
            <p:grpSp>
              <p:nvGrpSpPr>
                <p:cNvPr id="79997" name="Group 10"/>
                <p:cNvGrpSpPr/>
                <p:nvPr/>
              </p:nvGrpSpPr>
              <p:grpSpPr bwMode="auto">
                <a:xfrm>
                  <a:off x="0" y="0"/>
                  <a:ext cx="742" cy="186"/>
                  <a:chOff x="0" y="0"/>
                  <a:chExt cx="1118" cy="279"/>
                </a:xfrm>
              </p:grpSpPr>
              <p:sp>
                <p:nvSpPr>
                  <p:cNvPr id="80003" name="AutoShape 27"/>
                  <p:cNvSpPr>
                    <a:spLocks noChangeArrowheads="1"/>
                  </p:cNvSpPr>
                  <p:nvPr/>
                </p:nvSpPr>
                <p:spPr bwMode="auto">
                  <a:xfrm rot="5263130">
                    <a:off x="274" y="-294"/>
                    <a:ext cx="227" cy="816"/>
                  </a:xfrm>
                  <a:prstGeom prst="moon">
                    <a:avLst>
                      <a:gd name="adj" fmla="val 49769"/>
                    </a:avLst>
                  </a:prstGeom>
                  <a:solidFill>
                    <a:srgbClr val="FFFFFF">
                      <a:alpha val="3137"/>
                    </a:srgbClr>
                  </a:solidFill>
                  <a:ln w="9525">
                    <a:noFill/>
                    <a:miter lim="800000"/>
                  </a:ln>
                </p:spPr>
                <p:txBody>
                  <a:bodyPr rot="10800000" wrap="none" anchor="ctr"/>
                  <a:lstStyle/>
                  <a:p>
                    <a:pPr eaLnBrk="0" hangingPunct="0">
                      <a:buFont typeface="Arial" panose="020B0604020202020204" pitchFamily="34" charset="0"/>
                      <a:buNone/>
                    </a:pPr>
                    <a:endParaRPr lang="zh-CN" altLang="en-US" sz="1600" b="1" i="1">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endParaRPr>
                  </a:p>
                </p:txBody>
              </p:sp>
              <p:sp>
                <p:nvSpPr>
                  <p:cNvPr id="80004" name="AutoShape 28"/>
                  <p:cNvSpPr>
                    <a:spLocks noChangeArrowheads="1"/>
                  </p:cNvSpPr>
                  <p:nvPr/>
                </p:nvSpPr>
                <p:spPr bwMode="auto">
                  <a:xfrm rot="6078281">
                    <a:off x="404" y="-294"/>
                    <a:ext cx="227" cy="816"/>
                  </a:xfrm>
                  <a:prstGeom prst="moon">
                    <a:avLst>
                      <a:gd name="adj" fmla="val 49769"/>
                    </a:avLst>
                  </a:prstGeom>
                  <a:solidFill>
                    <a:srgbClr val="FFFFFF">
                      <a:alpha val="3137"/>
                    </a:srgbClr>
                  </a:solidFill>
                  <a:ln w="9525">
                    <a:noFill/>
                    <a:miter lim="800000"/>
                  </a:ln>
                </p:spPr>
                <p:txBody>
                  <a:bodyPr rot="10800000" wrap="none" anchor="ctr"/>
                  <a:lstStyle/>
                  <a:p>
                    <a:pPr eaLnBrk="0" hangingPunct="0">
                      <a:buFont typeface="Arial" panose="020B0604020202020204" pitchFamily="34" charset="0"/>
                      <a:buNone/>
                    </a:pPr>
                    <a:endParaRPr lang="zh-CN" altLang="en-US" sz="1600" b="1" i="1">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endParaRPr>
                  </a:p>
                </p:txBody>
              </p:sp>
              <p:sp>
                <p:nvSpPr>
                  <p:cNvPr id="80005" name="AutoShape 29"/>
                  <p:cNvSpPr>
                    <a:spLocks noChangeArrowheads="1"/>
                  </p:cNvSpPr>
                  <p:nvPr/>
                </p:nvSpPr>
                <p:spPr bwMode="auto">
                  <a:xfrm rot="6373927">
                    <a:off x="480" y="-272"/>
                    <a:ext cx="227" cy="816"/>
                  </a:xfrm>
                  <a:prstGeom prst="moon">
                    <a:avLst>
                      <a:gd name="adj" fmla="val 49769"/>
                    </a:avLst>
                  </a:prstGeom>
                  <a:solidFill>
                    <a:srgbClr val="FFFFFF">
                      <a:alpha val="3137"/>
                    </a:srgbClr>
                  </a:solidFill>
                  <a:ln w="9525">
                    <a:noFill/>
                    <a:miter lim="800000"/>
                  </a:ln>
                </p:spPr>
                <p:txBody>
                  <a:bodyPr rot="10800000" wrap="none" anchor="ctr"/>
                  <a:lstStyle/>
                  <a:p>
                    <a:pPr eaLnBrk="0" hangingPunct="0">
                      <a:buFont typeface="Arial" panose="020B0604020202020204" pitchFamily="34" charset="0"/>
                      <a:buNone/>
                    </a:pPr>
                    <a:endParaRPr lang="zh-CN" altLang="en-US" sz="1600" b="1" i="1">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endParaRPr>
                  </a:p>
                </p:txBody>
              </p:sp>
              <p:sp>
                <p:nvSpPr>
                  <p:cNvPr id="80006" name="AutoShape 30"/>
                  <p:cNvSpPr>
                    <a:spLocks noChangeArrowheads="1"/>
                  </p:cNvSpPr>
                  <p:nvPr/>
                </p:nvSpPr>
                <p:spPr bwMode="auto">
                  <a:xfrm rot="6906313">
                    <a:off x="570" y="-242"/>
                    <a:ext cx="227" cy="816"/>
                  </a:xfrm>
                  <a:prstGeom prst="moon">
                    <a:avLst>
                      <a:gd name="adj" fmla="val 49769"/>
                    </a:avLst>
                  </a:prstGeom>
                  <a:solidFill>
                    <a:srgbClr val="FFFFFF">
                      <a:alpha val="3137"/>
                    </a:srgbClr>
                  </a:solidFill>
                  <a:ln w="9525">
                    <a:noFill/>
                    <a:miter lim="800000"/>
                  </a:ln>
                </p:spPr>
                <p:txBody>
                  <a:bodyPr rot="10800000" wrap="none" anchor="ctr"/>
                  <a:lstStyle/>
                  <a:p>
                    <a:pPr eaLnBrk="0" hangingPunct="0">
                      <a:buFont typeface="Arial" panose="020B0604020202020204" pitchFamily="34" charset="0"/>
                      <a:buNone/>
                    </a:pPr>
                    <a:endParaRPr lang="zh-CN" altLang="en-US" sz="1600" b="1" i="1">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endParaRPr>
                  </a:p>
                </p:txBody>
              </p:sp>
            </p:grpSp>
            <p:grpSp>
              <p:nvGrpSpPr>
                <p:cNvPr id="79998" name="Group 15"/>
                <p:cNvGrpSpPr/>
                <p:nvPr/>
              </p:nvGrpSpPr>
              <p:grpSpPr bwMode="auto">
                <a:xfrm rot="1353540">
                  <a:off x="152" y="49"/>
                  <a:ext cx="742" cy="186"/>
                  <a:chOff x="0" y="0"/>
                  <a:chExt cx="1118" cy="279"/>
                </a:xfrm>
              </p:grpSpPr>
              <p:sp>
                <p:nvSpPr>
                  <p:cNvPr id="79999" name="AutoShape 32"/>
                  <p:cNvSpPr>
                    <a:spLocks noChangeArrowheads="1"/>
                  </p:cNvSpPr>
                  <p:nvPr/>
                </p:nvSpPr>
                <p:spPr bwMode="auto">
                  <a:xfrm rot="5263130">
                    <a:off x="274" y="-294"/>
                    <a:ext cx="227" cy="816"/>
                  </a:xfrm>
                  <a:prstGeom prst="moon">
                    <a:avLst>
                      <a:gd name="adj" fmla="val 49769"/>
                    </a:avLst>
                  </a:prstGeom>
                  <a:solidFill>
                    <a:srgbClr val="FFFFFF">
                      <a:alpha val="3137"/>
                    </a:srgbClr>
                  </a:solidFill>
                  <a:ln w="9525">
                    <a:noFill/>
                    <a:miter lim="800000"/>
                  </a:ln>
                </p:spPr>
                <p:txBody>
                  <a:bodyPr rot="10800000" wrap="none" anchor="ctr"/>
                  <a:lstStyle/>
                  <a:p>
                    <a:pPr eaLnBrk="0" hangingPunct="0">
                      <a:buFont typeface="Arial" panose="020B0604020202020204" pitchFamily="34" charset="0"/>
                      <a:buNone/>
                    </a:pPr>
                    <a:endParaRPr lang="zh-CN" altLang="en-US" sz="1600" b="1" i="1">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endParaRPr>
                  </a:p>
                </p:txBody>
              </p:sp>
              <p:sp>
                <p:nvSpPr>
                  <p:cNvPr id="80000" name="AutoShape 33"/>
                  <p:cNvSpPr>
                    <a:spLocks noChangeArrowheads="1"/>
                  </p:cNvSpPr>
                  <p:nvPr/>
                </p:nvSpPr>
                <p:spPr bwMode="auto">
                  <a:xfrm rot="6078281">
                    <a:off x="404" y="-294"/>
                    <a:ext cx="227" cy="816"/>
                  </a:xfrm>
                  <a:prstGeom prst="moon">
                    <a:avLst>
                      <a:gd name="adj" fmla="val 49769"/>
                    </a:avLst>
                  </a:prstGeom>
                  <a:solidFill>
                    <a:srgbClr val="FFFFFF">
                      <a:alpha val="3137"/>
                    </a:srgbClr>
                  </a:solidFill>
                  <a:ln w="9525">
                    <a:noFill/>
                    <a:miter lim="800000"/>
                  </a:ln>
                </p:spPr>
                <p:txBody>
                  <a:bodyPr rot="10800000" wrap="none" anchor="ctr"/>
                  <a:lstStyle/>
                  <a:p>
                    <a:pPr eaLnBrk="0" hangingPunct="0">
                      <a:buFont typeface="Arial" panose="020B0604020202020204" pitchFamily="34" charset="0"/>
                      <a:buNone/>
                    </a:pPr>
                    <a:endParaRPr lang="zh-CN" altLang="en-US" sz="1600" b="1" i="1">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endParaRPr>
                  </a:p>
                </p:txBody>
              </p:sp>
              <p:sp>
                <p:nvSpPr>
                  <p:cNvPr id="80001" name="AutoShape 34"/>
                  <p:cNvSpPr>
                    <a:spLocks noChangeArrowheads="1"/>
                  </p:cNvSpPr>
                  <p:nvPr/>
                </p:nvSpPr>
                <p:spPr bwMode="auto">
                  <a:xfrm rot="6373927">
                    <a:off x="480" y="-272"/>
                    <a:ext cx="227" cy="816"/>
                  </a:xfrm>
                  <a:prstGeom prst="moon">
                    <a:avLst>
                      <a:gd name="adj" fmla="val 49769"/>
                    </a:avLst>
                  </a:prstGeom>
                  <a:solidFill>
                    <a:srgbClr val="FFFFFF">
                      <a:alpha val="3137"/>
                    </a:srgbClr>
                  </a:solidFill>
                  <a:ln w="9525">
                    <a:noFill/>
                    <a:miter lim="800000"/>
                  </a:ln>
                </p:spPr>
                <p:txBody>
                  <a:bodyPr rot="10800000" wrap="none" anchor="ctr"/>
                  <a:lstStyle/>
                  <a:p>
                    <a:pPr eaLnBrk="0" hangingPunct="0">
                      <a:buFont typeface="Arial" panose="020B0604020202020204" pitchFamily="34" charset="0"/>
                      <a:buNone/>
                    </a:pPr>
                    <a:endParaRPr lang="zh-CN" altLang="en-US" sz="1600" b="1" i="1">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endParaRPr>
                  </a:p>
                </p:txBody>
              </p:sp>
              <p:sp>
                <p:nvSpPr>
                  <p:cNvPr id="80002" name="AutoShape 35"/>
                  <p:cNvSpPr>
                    <a:spLocks noChangeArrowheads="1"/>
                  </p:cNvSpPr>
                  <p:nvPr/>
                </p:nvSpPr>
                <p:spPr bwMode="auto">
                  <a:xfrm rot="6906313">
                    <a:off x="570" y="-242"/>
                    <a:ext cx="227" cy="816"/>
                  </a:xfrm>
                  <a:prstGeom prst="moon">
                    <a:avLst>
                      <a:gd name="adj" fmla="val 49769"/>
                    </a:avLst>
                  </a:prstGeom>
                  <a:solidFill>
                    <a:srgbClr val="FFFFFF">
                      <a:alpha val="3137"/>
                    </a:srgbClr>
                  </a:solidFill>
                  <a:ln w="9525">
                    <a:noFill/>
                    <a:miter lim="800000"/>
                  </a:ln>
                </p:spPr>
                <p:txBody>
                  <a:bodyPr rot="10800000" wrap="none" anchor="ctr"/>
                  <a:lstStyle/>
                  <a:p>
                    <a:pPr eaLnBrk="0" hangingPunct="0">
                      <a:buFont typeface="Arial" panose="020B0604020202020204" pitchFamily="34" charset="0"/>
                      <a:buNone/>
                    </a:pPr>
                    <a:endParaRPr lang="zh-CN" altLang="en-US" sz="1600" b="1" i="1">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endParaRPr>
                  </a:p>
                </p:txBody>
              </p:sp>
            </p:grpSp>
          </p:grpSp>
        </p:grpSp>
        <p:sp>
          <p:nvSpPr>
            <p:cNvPr id="79882" name="Rectangle 47"/>
            <p:cNvSpPr>
              <a:spLocks noChangeArrowheads="1"/>
            </p:cNvSpPr>
            <p:nvPr/>
          </p:nvSpPr>
          <p:spPr bwMode="auto">
            <a:xfrm>
              <a:off x="2665777" y="3702359"/>
              <a:ext cx="871447" cy="329651"/>
            </a:xfrm>
            <a:prstGeom prst="rect">
              <a:avLst/>
            </a:prstGeom>
            <a:noFill/>
            <a:ln w="9525">
              <a:noFill/>
              <a:miter lim="800000"/>
            </a:ln>
          </p:spPr>
          <p:txBody>
            <a:bodyPr wrap="none" lIns="84331" tIns="42166" rIns="84331" bIns="42166">
              <a:spAutoFit/>
            </a:bodyPr>
            <a:lstStyle/>
            <a:p>
              <a:pPr eaLnBrk="0" hangingPunct="0">
                <a:buClr>
                  <a:srgbClr val="FF0066"/>
                </a:buClr>
                <a:buSzPct val="75000"/>
                <a:buFont typeface="Arial" panose="020B0604020202020204" pitchFamily="34" charset="0"/>
                <a:buNone/>
              </a:pPr>
              <a:r>
                <a:rPr lang="en-US" altLang="zh-CN" sz="1600" b="1">
                  <a:solidFill>
                    <a:srgbClr val="FEFFFF"/>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rPr>
                <a:t>2011</a:t>
              </a:r>
              <a:r>
                <a:rPr lang="zh-CN" altLang="en-US" sz="1600" b="1">
                  <a:solidFill>
                    <a:srgbClr val="FEFFFF"/>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rPr>
                <a:t>年</a:t>
              </a:r>
              <a:endParaRPr lang="zh-CN" altLang="en-US" sz="160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宋体" panose="02010600030101010101" pitchFamily="2" charset="-122"/>
              </a:endParaRPr>
            </a:p>
          </p:txBody>
        </p:sp>
        <p:pic>
          <p:nvPicPr>
            <p:cNvPr id="79883" name="Picture 8" descr="light_shadow"/>
            <p:cNvPicPr>
              <a:picLocks noChangeAspect="1" noChangeArrowheads="1"/>
            </p:cNvPicPr>
            <p:nvPr/>
          </p:nvPicPr>
          <p:blipFill>
            <a:blip r:embed="rId3">
              <a:lum bright="-78000" contrast="-78000"/>
            </a:blip>
            <a:srcRect/>
            <a:stretch>
              <a:fillRect/>
            </a:stretch>
          </p:blipFill>
          <p:spPr bwMode="auto">
            <a:xfrm>
              <a:off x="2253585" y="3898815"/>
              <a:ext cx="1779231" cy="376121"/>
            </a:xfrm>
            <a:prstGeom prst="rect">
              <a:avLst/>
            </a:prstGeom>
            <a:noFill/>
            <a:ln w="9525">
              <a:noFill/>
              <a:miter lim="800000"/>
              <a:headEnd/>
              <a:tailEnd/>
            </a:ln>
          </p:spPr>
        </p:pic>
        <p:pic>
          <p:nvPicPr>
            <p:cNvPr id="79884" name="Picture 8" descr="light_shadow"/>
            <p:cNvPicPr>
              <a:picLocks noChangeAspect="1" noChangeArrowheads="1"/>
            </p:cNvPicPr>
            <p:nvPr/>
          </p:nvPicPr>
          <p:blipFill>
            <a:blip r:embed="rId6">
              <a:lum bright="-78000" contrast="-78000"/>
            </a:blip>
            <a:srcRect/>
            <a:stretch>
              <a:fillRect/>
            </a:stretch>
          </p:blipFill>
          <p:spPr bwMode="auto">
            <a:xfrm>
              <a:off x="1345257" y="4437864"/>
              <a:ext cx="1338677" cy="282091"/>
            </a:xfrm>
            <a:prstGeom prst="rect">
              <a:avLst/>
            </a:prstGeom>
            <a:noFill/>
            <a:ln w="9525">
              <a:noFill/>
              <a:miter lim="800000"/>
              <a:headEnd/>
              <a:tailEnd/>
            </a:ln>
          </p:spPr>
        </p:pic>
        <p:sp>
          <p:nvSpPr>
            <p:cNvPr id="79885" name="Text Box 19"/>
            <p:cNvSpPr>
              <a:spLocks noChangeArrowheads="1"/>
            </p:cNvSpPr>
            <p:nvPr/>
          </p:nvSpPr>
          <p:spPr bwMode="auto">
            <a:xfrm>
              <a:off x="1332772" y="2931647"/>
              <a:ext cx="1079639" cy="329651"/>
            </a:xfrm>
            <a:prstGeom prst="rect">
              <a:avLst/>
            </a:prstGeom>
            <a:noFill/>
            <a:ln w="9525">
              <a:noFill/>
              <a:miter lim="800000"/>
            </a:ln>
          </p:spPr>
          <p:txBody>
            <a:bodyPr lIns="84331" tIns="42166" rIns="84331" bIns="42166">
              <a:spAutoFit/>
            </a:bodyPr>
            <a:lstStyle/>
            <a:p>
              <a:pPr algn="ctr" eaLnBrk="0" latinLnBrk="1" hangingPunct="0">
                <a:buFont typeface="Arial" panose="020B0604020202020204" pitchFamily="34" charset="0"/>
                <a:buNone/>
              </a:pPr>
              <a:r>
                <a:rPr lang="zh-CN" altLang="en-US" sz="1600" b="1">
                  <a:latin typeface="微软雅黑" panose="020B0503020204020204" pitchFamily="34" charset="-122"/>
                  <a:ea typeface="微软雅黑" panose="020B0503020204020204" pitchFamily="34" charset="-122"/>
                  <a:cs typeface="微软雅黑" panose="020B0503020204020204" pitchFamily="34" charset="-122"/>
                  <a:sym typeface="黑体" panose="02010609060101010101" charset="-122"/>
                </a:rPr>
                <a:t>种子期</a:t>
              </a:r>
              <a:endParaRPr lang="zh-CN" altLang="en-US" sz="1600" b="1">
                <a:latin typeface="微软雅黑" panose="020B0503020204020204" pitchFamily="34" charset="-122"/>
                <a:ea typeface="微软雅黑" panose="020B0503020204020204" pitchFamily="34" charset="-122"/>
                <a:cs typeface="微软雅黑" panose="020B0503020204020204" pitchFamily="34" charset="-122"/>
                <a:sym typeface="黑体" panose="02010609060101010101" charset="-122"/>
              </a:endParaRPr>
            </a:p>
          </p:txBody>
        </p:sp>
        <p:sp>
          <p:nvSpPr>
            <p:cNvPr id="79886" name="Rectangle 493"/>
            <p:cNvSpPr>
              <a:spLocks noChangeArrowheads="1"/>
            </p:cNvSpPr>
            <p:nvPr/>
          </p:nvSpPr>
          <p:spPr bwMode="auto">
            <a:xfrm>
              <a:off x="6122135" y="1537985"/>
              <a:ext cx="1319769" cy="329651"/>
            </a:xfrm>
            <a:prstGeom prst="rect">
              <a:avLst/>
            </a:prstGeom>
            <a:noFill/>
            <a:ln w="9525">
              <a:noFill/>
              <a:miter lim="800000"/>
            </a:ln>
          </p:spPr>
          <p:txBody>
            <a:bodyPr lIns="84331" tIns="42166" rIns="84331" bIns="42166">
              <a:spAutoFit/>
            </a:bodyPr>
            <a:lstStyle/>
            <a:p>
              <a:pPr algn="ctr" eaLnBrk="0" latinLnBrk="1" hangingPunct="0">
                <a:buFont typeface="Arial" panose="020B0604020202020204" pitchFamily="34" charset="0"/>
                <a:buNone/>
              </a:pPr>
              <a:r>
                <a:rPr lang="zh-CN" altLang="en-US" sz="1600" b="1">
                  <a:latin typeface="微软雅黑" panose="020B0503020204020204" pitchFamily="34" charset="-122"/>
                  <a:ea typeface="微软雅黑" panose="020B0503020204020204" pitchFamily="34" charset="-122"/>
                  <a:cs typeface="微软雅黑" panose="020B0503020204020204" pitchFamily="34" charset="-122"/>
                  <a:sym typeface="黑体" panose="02010609060101010101" charset="-122"/>
                </a:rPr>
                <a:t>量化 </a:t>
              </a:r>
              <a:endParaRPr lang="zh-CN" altLang="en-US" sz="1600" b="1">
                <a:latin typeface="微软雅黑" panose="020B0503020204020204" pitchFamily="34" charset="-122"/>
                <a:ea typeface="微软雅黑" panose="020B0503020204020204" pitchFamily="34" charset="-122"/>
                <a:cs typeface="微软雅黑" panose="020B0503020204020204" pitchFamily="34" charset="-122"/>
                <a:sym typeface="黑体" panose="02010609060101010101" charset="-122"/>
              </a:endParaRPr>
            </a:p>
          </p:txBody>
        </p:sp>
        <p:sp>
          <p:nvSpPr>
            <p:cNvPr id="79887" name="Rectangle 494"/>
            <p:cNvSpPr>
              <a:spLocks noChangeArrowheads="1"/>
            </p:cNvSpPr>
            <p:nvPr/>
          </p:nvSpPr>
          <p:spPr bwMode="auto">
            <a:xfrm>
              <a:off x="7704724" y="1326417"/>
              <a:ext cx="1109891" cy="329651"/>
            </a:xfrm>
            <a:prstGeom prst="rect">
              <a:avLst/>
            </a:prstGeom>
            <a:noFill/>
            <a:ln w="9525">
              <a:noFill/>
              <a:miter lim="800000"/>
            </a:ln>
          </p:spPr>
          <p:txBody>
            <a:bodyPr lIns="84331" tIns="42166" rIns="84331" bIns="42166">
              <a:spAutoFit/>
            </a:bodyPr>
            <a:lstStyle/>
            <a:p>
              <a:pPr algn="ctr" eaLnBrk="0" hangingPunct="0">
                <a:buFont typeface="Arial" panose="020B0604020202020204" pitchFamily="34" charset="0"/>
                <a:buNone/>
              </a:pPr>
              <a:r>
                <a:rPr lang="zh-CN" altLang="en-US" sz="1600" b="1">
                  <a:latin typeface="微软雅黑" panose="020B0503020204020204" pitchFamily="34" charset="-122"/>
                  <a:ea typeface="微软雅黑" panose="020B0503020204020204" pitchFamily="34" charset="-122"/>
                  <a:cs typeface="微软雅黑" panose="020B0503020204020204" pitchFamily="34" charset="-122"/>
                  <a:sym typeface="黑体" panose="02010609060101010101" charset="-122"/>
                </a:rPr>
                <a:t>产业</a:t>
              </a:r>
              <a:endParaRPr lang="zh-CN" altLang="en-US" sz="1600" b="1">
                <a:latin typeface="微软雅黑" panose="020B0503020204020204" pitchFamily="34" charset="-122"/>
                <a:ea typeface="微软雅黑" panose="020B0503020204020204" pitchFamily="34" charset="-122"/>
                <a:cs typeface="微软雅黑" panose="020B0503020204020204" pitchFamily="34" charset="-122"/>
                <a:sym typeface="黑体" panose="02010609060101010101" charset="-122"/>
              </a:endParaRPr>
            </a:p>
          </p:txBody>
        </p:sp>
        <p:pic>
          <p:nvPicPr>
            <p:cNvPr id="79888" name="Picture 8" descr="light_shadow"/>
            <p:cNvPicPr>
              <a:picLocks noChangeAspect="1" noChangeArrowheads="1"/>
            </p:cNvPicPr>
            <p:nvPr/>
          </p:nvPicPr>
          <p:blipFill>
            <a:blip r:embed="rId3">
              <a:lum bright="-78000" contrast="-78000"/>
            </a:blip>
            <a:srcRect/>
            <a:stretch>
              <a:fillRect/>
            </a:stretch>
          </p:blipFill>
          <p:spPr bwMode="auto">
            <a:xfrm>
              <a:off x="7445686" y="2782206"/>
              <a:ext cx="1777340" cy="374441"/>
            </a:xfrm>
            <a:prstGeom prst="rect">
              <a:avLst/>
            </a:prstGeom>
            <a:noFill/>
            <a:ln w="9525">
              <a:noFill/>
              <a:miter lim="800000"/>
              <a:headEnd/>
              <a:tailEnd/>
            </a:ln>
          </p:spPr>
        </p:pic>
        <p:grpSp>
          <p:nvGrpSpPr>
            <p:cNvPr id="79889" name="Group 31"/>
            <p:cNvGrpSpPr/>
            <p:nvPr/>
          </p:nvGrpSpPr>
          <p:grpSpPr bwMode="auto">
            <a:xfrm>
              <a:off x="7572369" y="1747685"/>
              <a:ext cx="1546739" cy="1654727"/>
              <a:chOff x="0" y="-54"/>
              <a:chExt cx="1187" cy="1560"/>
            </a:xfrm>
          </p:grpSpPr>
          <p:pic>
            <p:nvPicPr>
              <p:cNvPr id="79979" name="Picture 37" descr="circuler_1"/>
              <p:cNvPicPr>
                <a:picLocks noChangeAspect="1" noChangeArrowheads="1"/>
              </p:cNvPicPr>
              <p:nvPr/>
            </p:nvPicPr>
            <p:blipFill>
              <a:blip r:embed="rId7"/>
              <a:srcRect/>
              <a:stretch>
                <a:fillRect/>
              </a:stretch>
            </p:blipFill>
            <p:spPr bwMode="auto">
              <a:xfrm>
                <a:off x="5" y="-54"/>
                <a:ext cx="1182" cy="1196"/>
              </a:xfrm>
              <a:prstGeom prst="rect">
                <a:avLst/>
              </a:prstGeom>
              <a:noFill/>
              <a:ln w="9525">
                <a:noFill/>
                <a:miter lim="800000"/>
                <a:headEnd/>
                <a:tailEnd/>
              </a:ln>
            </p:spPr>
          </p:pic>
          <p:pic>
            <p:nvPicPr>
              <p:cNvPr id="79980" name="Picture 39" descr="light_shadow1"/>
              <p:cNvPicPr>
                <a:picLocks noChangeAspect="1" noChangeArrowheads="1"/>
              </p:cNvPicPr>
              <p:nvPr/>
            </p:nvPicPr>
            <p:blipFill>
              <a:blip r:embed="rId8"/>
              <a:srcRect/>
              <a:stretch>
                <a:fillRect/>
              </a:stretch>
            </p:blipFill>
            <p:spPr bwMode="auto">
              <a:xfrm>
                <a:off x="0" y="0"/>
                <a:ext cx="871" cy="748"/>
              </a:xfrm>
              <a:prstGeom prst="rect">
                <a:avLst/>
              </a:prstGeom>
              <a:noFill/>
              <a:ln w="9525">
                <a:noFill/>
                <a:miter lim="800000"/>
                <a:headEnd/>
                <a:tailEnd/>
              </a:ln>
            </p:spPr>
          </p:pic>
          <p:grpSp>
            <p:nvGrpSpPr>
              <p:cNvPr id="79981" name="Group 35"/>
              <p:cNvGrpSpPr/>
              <p:nvPr/>
            </p:nvGrpSpPr>
            <p:grpSpPr bwMode="auto">
              <a:xfrm rot="-3733502" flipH="1" flipV="1">
                <a:off x="344" y="860"/>
                <a:ext cx="1049" cy="243"/>
                <a:chOff x="0" y="0"/>
                <a:chExt cx="894" cy="235"/>
              </a:xfrm>
            </p:grpSpPr>
            <p:grpSp>
              <p:nvGrpSpPr>
                <p:cNvPr id="79983" name="Group 36"/>
                <p:cNvGrpSpPr/>
                <p:nvPr/>
              </p:nvGrpSpPr>
              <p:grpSpPr bwMode="auto">
                <a:xfrm>
                  <a:off x="0" y="0"/>
                  <a:ext cx="742" cy="186"/>
                  <a:chOff x="0" y="0"/>
                  <a:chExt cx="1118" cy="279"/>
                </a:xfrm>
              </p:grpSpPr>
              <p:sp>
                <p:nvSpPr>
                  <p:cNvPr id="79989" name="AutoShape 42"/>
                  <p:cNvSpPr>
                    <a:spLocks noChangeArrowheads="1"/>
                  </p:cNvSpPr>
                  <p:nvPr/>
                </p:nvSpPr>
                <p:spPr bwMode="auto">
                  <a:xfrm rot="5263130">
                    <a:off x="274" y="-294"/>
                    <a:ext cx="227" cy="816"/>
                  </a:xfrm>
                  <a:prstGeom prst="moon">
                    <a:avLst>
                      <a:gd name="adj" fmla="val 49769"/>
                    </a:avLst>
                  </a:prstGeom>
                  <a:solidFill>
                    <a:srgbClr val="FFFFFF">
                      <a:alpha val="3137"/>
                    </a:srgbClr>
                  </a:solidFill>
                  <a:ln w="9525">
                    <a:noFill/>
                    <a:miter lim="800000"/>
                  </a:ln>
                </p:spPr>
                <p:txBody>
                  <a:bodyPr rot="10800000" wrap="none" anchor="ctr"/>
                  <a:lstStyle/>
                  <a:p>
                    <a:pPr eaLnBrk="0" hangingPunct="0">
                      <a:buFont typeface="Arial" panose="020B0604020202020204" pitchFamily="34" charset="0"/>
                      <a:buNone/>
                    </a:pPr>
                    <a:endParaRPr lang="zh-CN" altLang="en-US" sz="1600" b="1" i="1">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endParaRPr>
                  </a:p>
                </p:txBody>
              </p:sp>
              <p:sp>
                <p:nvSpPr>
                  <p:cNvPr id="79990" name="AutoShape 43"/>
                  <p:cNvSpPr>
                    <a:spLocks noChangeArrowheads="1"/>
                  </p:cNvSpPr>
                  <p:nvPr/>
                </p:nvSpPr>
                <p:spPr bwMode="auto">
                  <a:xfrm rot="6078281">
                    <a:off x="404" y="-294"/>
                    <a:ext cx="227" cy="816"/>
                  </a:xfrm>
                  <a:prstGeom prst="moon">
                    <a:avLst>
                      <a:gd name="adj" fmla="val 49769"/>
                    </a:avLst>
                  </a:prstGeom>
                  <a:solidFill>
                    <a:srgbClr val="FFFFFF">
                      <a:alpha val="3137"/>
                    </a:srgbClr>
                  </a:solidFill>
                  <a:ln w="9525">
                    <a:noFill/>
                    <a:miter lim="800000"/>
                  </a:ln>
                </p:spPr>
                <p:txBody>
                  <a:bodyPr rot="10800000" wrap="none" anchor="ctr"/>
                  <a:lstStyle/>
                  <a:p>
                    <a:pPr eaLnBrk="0" hangingPunct="0">
                      <a:buFont typeface="Arial" panose="020B0604020202020204" pitchFamily="34" charset="0"/>
                      <a:buNone/>
                    </a:pPr>
                    <a:endParaRPr lang="zh-CN" altLang="en-US" sz="1600" b="1" i="1">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endParaRPr>
                  </a:p>
                </p:txBody>
              </p:sp>
              <p:sp>
                <p:nvSpPr>
                  <p:cNvPr id="79991" name="AutoShape 44"/>
                  <p:cNvSpPr>
                    <a:spLocks noChangeArrowheads="1"/>
                  </p:cNvSpPr>
                  <p:nvPr/>
                </p:nvSpPr>
                <p:spPr bwMode="auto">
                  <a:xfrm rot="6373927">
                    <a:off x="480" y="-272"/>
                    <a:ext cx="227" cy="816"/>
                  </a:xfrm>
                  <a:prstGeom prst="moon">
                    <a:avLst>
                      <a:gd name="adj" fmla="val 49769"/>
                    </a:avLst>
                  </a:prstGeom>
                  <a:solidFill>
                    <a:srgbClr val="FFFFFF">
                      <a:alpha val="3137"/>
                    </a:srgbClr>
                  </a:solidFill>
                  <a:ln w="9525">
                    <a:noFill/>
                    <a:miter lim="800000"/>
                  </a:ln>
                </p:spPr>
                <p:txBody>
                  <a:bodyPr rot="10800000" wrap="none" anchor="ctr"/>
                  <a:lstStyle/>
                  <a:p>
                    <a:pPr eaLnBrk="0" hangingPunct="0">
                      <a:buFont typeface="Arial" panose="020B0604020202020204" pitchFamily="34" charset="0"/>
                      <a:buNone/>
                    </a:pPr>
                    <a:endParaRPr lang="zh-CN" altLang="en-US" sz="1600" b="1" i="1">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endParaRPr>
                  </a:p>
                </p:txBody>
              </p:sp>
              <p:sp>
                <p:nvSpPr>
                  <p:cNvPr id="79992" name="AutoShape 45"/>
                  <p:cNvSpPr>
                    <a:spLocks noChangeArrowheads="1"/>
                  </p:cNvSpPr>
                  <p:nvPr/>
                </p:nvSpPr>
                <p:spPr bwMode="auto">
                  <a:xfrm rot="6906313">
                    <a:off x="570" y="-242"/>
                    <a:ext cx="227" cy="816"/>
                  </a:xfrm>
                  <a:prstGeom prst="moon">
                    <a:avLst>
                      <a:gd name="adj" fmla="val 49769"/>
                    </a:avLst>
                  </a:prstGeom>
                  <a:solidFill>
                    <a:srgbClr val="FFFFFF">
                      <a:alpha val="3137"/>
                    </a:srgbClr>
                  </a:solidFill>
                  <a:ln w="9525">
                    <a:noFill/>
                    <a:miter lim="800000"/>
                  </a:ln>
                </p:spPr>
                <p:txBody>
                  <a:bodyPr rot="10800000" wrap="none" anchor="ctr"/>
                  <a:lstStyle/>
                  <a:p>
                    <a:pPr eaLnBrk="0" hangingPunct="0">
                      <a:buFont typeface="Arial" panose="020B0604020202020204" pitchFamily="34" charset="0"/>
                      <a:buNone/>
                    </a:pPr>
                    <a:endParaRPr lang="zh-CN" altLang="en-US" sz="1600" b="1" i="1">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endParaRPr>
                  </a:p>
                </p:txBody>
              </p:sp>
            </p:grpSp>
            <p:grpSp>
              <p:nvGrpSpPr>
                <p:cNvPr id="79984" name="Group 41"/>
                <p:cNvGrpSpPr/>
                <p:nvPr/>
              </p:nvGrpSpPr>
              <p:grpSpPr bwMode="auto">
                <a:xfrm rot="1353540">
                  <a:off x="152" y="49"/>
                  <a:ext cx="742" cy="186"/>
                  <a:chOff x="0" y="0"/>
                  <a:chExt cx="1118" cy="279"/>
                </a:xfrm>
              </p:grpSpPr>
              <p:sp>
                <p:nvSpPr>
                  <p:cNvPr id="79985" name="AutoShape 47"/>
                  <p:cNvSpPr>
                    <a:spLocks noChangeArrowheads="1"/>
                  </p:cNvSpPr>
                  <p:nvPr/>
                </p:nvSpPr>
                <p:spPr bwMode="auto">
                  <a:xfrm rot="5263130">
                    <a:off x="274" y="-294"/>
                    <a:ext cx="227" cy="816"/>
                  </a:xfrm>
                  <a:prstGeom prst="moon">
                    <a:avLst>
                      <a:gd name="adj" fmla="val 49769"/>
                    </a:avLst>
                  </a:prstGeom>
                  <a:solidFill>
                    <a:srgbClr val="FFFFFF">
                      <a:alpha val="3137"/>
                    </a:srgbClr>
                  </a:solidFill>
                  <a:ln w="9525">
                    <a:noFill/>
                    <a:miter lim="800000"/>
                  </a:ln>
                </p:spPr>
                <p:txBody>
                  <a:bodyPr rot="10800000" wrap="none" anchor="ctr"/>
                  <a:lstStyle/>
                  <a:p>
                    <a:pPr eaLnBrk="0" hangingPunct="0">
                      <a:buFont typeface="Arial" panose="020B0604020202020204" pitchFamily="34" charset="0"/>
                      <a:buNone/>
                    </a:pPr>
                    <a:endParaRPr lang="zh-CN" altLang="en-US" sz="1600" b="1" i="1">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endParaRPr>
                  </a:p>
                </p:txBody>
              </p:sp>
              <p:sp>
                <p:nvSpPr>
                  <p:cNvPr id="79986" name="AutoShape 48"/>
                  <p:cNvSpPr>
                    <a:spLocks noChangeArrowheads="1"/>
                  </p:cNvSpPr>
                  <p:nvPr/>
                </p:nvSpPr>
                <p:spPr bwMode="auto">
                  <a:xfrm rot="6078281">
                    <a:off x="404" y="-294"/>
                    <a:ext cx="227" cy="816"/>
                  </a:xfrm>
                  <a:prstGeom prst="moon">
                    <a:avLst>
                      <a:gd name="adj" fmla="val 49769"/>
                    </a:avLst>
                  </a:prstGeom>
                  <a:solidFill>
                    <a:srgbClr val="FFFFFF">
                      <a:alpha val="3137"/>
                    </a:srgbClr>
                  </a:solidFill>
                  <a:ln w="9525">
                    <a:noFill/>
                    <a:miter lim="800000"/>
                  </a:ln>
                </p:spPr>
                <p:txBody>
                  <a:bodyPr rot="10800000" wrap="none" anchor="ctr"/>
                  <a:lstStyle/>
                  <a:p>
                    <a:pPr eaLnBrk="0" hangingPunct="0">
                      <a:buFont typeface="Arial" panose="020B0604020202020204" pitchFamily="34" charset="0"/>
                      <a:buNone/>
                    </a:pPr>
                    <a:endParaRPr lang="zh-CN" altLang="en-US" sz="1600" b="1" i="1">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endParaRPr>
                  </a:p>
                </p:txBody>
              </p:sp>
              <p:sp>
                <p:nvSpPr>
                  <p:cNvPr id="79987" name="AutoShape 49"/>
                  <p:cNvSpPr>
                    <a:spLocks noChangeArrowheads="1"/>
                  </p:cNvSpPr>
                  <p:nvPr/>
                </p:nvSpPr>
                <p:spPr bwMode="auto">
                  <a:xfrm rot="6373927">
                    <a:off x="480" y="-272"/>
                    <a:ext cx="227" cy="816"/>
                  </a:xfrm>
                  <a:prstGeom prst="moon">
                    <a:avLst>
                      <a:gd name="adj" fmla="val 49769"/>
                    </a:avLst>
                  </a:prstGeom>
                  <a:solidFill>
                    <a:srgbClr val="FFFFFF">
                      <a:alpha val="3137"/>
                    </a:srgbClr>
                  </a:solidFill>
                  <a:ln w="9525">
                    <a:noFill/>
                    <a:miter lim="800000"/>
                  </a:ln>
                </p:spPr>
                <p:txBody>
                  <a:bodyPr rot="10800000" wrap="none" anchor="ctr"/>
                  <a:lstStyle/>
                  <a:p>
                    <a:pPr eaLnBrk="0" hangingPunct="0">
                      <a:buFont typeface="Arial" panose="020B0604020202020204" pitchFamily="34" charset="0"/>
                      <a:buNone/>
                    </a:pPr>
                    <a:endParaRPr lang="zh-CN" altLang="en-US" sz="1600" b="1" i="1">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endParaRPr>
                  </a:p>
                </p:txBody>
              </p:sp>
              <p:sp>
                <p:nvSpPr>
                  <p:cNvPr id="79988" name="AutoShape 50"/>
                  <p:cNvSpPr>
                    <a:spLocks noChangeArrowheads="1"/>
                  </p:cNvSpPr>
                  <p:nvPr/>
                </p:nvSpPr>
                <p:spPr bwMode="auto">
                  <a:xfrm rot="6906313">
                    <a:off x="570" y="-242"/>
                    <a:ext cx="227" cy="816"/>
                  </a:xfrm>
                  <a:prstGeom prst="moon">
                    <a:avLst>
                      <a:gd name="adj" fmla="val 49769"/>
                    </a:avLst>
                  </a:prstGeom>
                  <a:solidFill>
                    <a:srgbClr val="FFFFFF">
                      <a:alpha val="3137"/>
                    </a:srgbClr>
                  </a:solidFill>
                  <a:ln w="9525">
                    <a:noFill/>
                    <a:miter lim="800000"/>
                  </a:ln>
                </p:spPr>
                <p:txBody>
                  <a:bodyPr rot="10800000" wrap="none" anchor="ctr"/>
                  <a:lstStyle/>
                  <a:p>
                    <a:pPr eaLnBrk="0" hangingPunct="0">
                      <a:buFont typeface="Arial" panose="020B0604020202020204" pitchFamily="34" charset="0"/>
                      <a:buNone/>
                    </a:pPr>
                    <a:endParaRPr lang="zh-CN" altLang="en-US" sz="1600" b="1" i="1">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endParaRPr>
                  </a:p>
                </p:txBody>
              </p:sp>
            </p:grpSp>
          </p:grpSp>
          <p:sp>
            <p:nvSpPr>
              <p:cNvPr id="79982" name="Oval 38"/>
              <p:cNvSpPr>
                <a:spLocks noChangeArrowheads="1"/>
              </p:cNvSpPr>
              <p:nvPr/>
            </p:nvSpPr>
            <p:spPr bwMode="auto">
              <a:xfrm>
                <a:off x="44" y="-50"/>
                <a:ext cx="1112" cy="1199"/>
              </a:xfrm>
              <a:prstGeom prst="ellipse">
                <a:avLst/>
              </a:prstGeom>
              <a:solidFill>
                <a:srgbClr val="4B93D5">
                  <a:alpha val="50195"/>
                </a:srgbClr>
              </a:solidFill>
              <a:ln w="9525">
                <a:noFill/>
                <a:round/>
              </a:ln>
            </p:spPr>
            <p:txBody>
              <a:bodyPr wrap="none" anchor="ctr"/>
              <a:lstStyle/>
              <a:p>
                <a:pPr eaLnBrk="0" hangingPunct="0">
                  <a:buFont typeface="Arial" panose="020B0604020202020204" pitchFamily="34" charset="0"/>
                  <a:buNone/>
                </a:pPr>
                <a:endParaRPr lang="zh-CN" altLang="en-US" sz="1600" b="1" i="1">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endParaRPr>
              </a:p>
            </p:txBody>
          </p:sp>
        </p:grpSp>
        <p:sp>
          <p:nvSpPr>
            <p:cNvPr id="79890" name="Text Box 21"/>
            <p:cNvSpPr>
              <a:spLocks noChangeArrowheads="1"/>
            </p:cNvSpPr>
            <p:nvPr/>
          </p:nvSpPr>
          <p:spPr bwMode="auto">
            <a:xfrm>
              <a:off x="7855764" y="2242628"/>
              <a:ext cx="980695" cy="329651"/>
            </a:xfrm>
            <a:prstGeom prst="rect">
              <a:avLst/>
            </a:prstGeom>
            <a:noFill/>
            <a:ln w="9525">
              <a:noFill/>
              <a:miter lim="800000"/>
            </a:ln>
          </p:spPr>
          <p:txBody>
            <a:bodyPr wrap="none" lIns="84331" tIns="42166" rIns="84331" bIns="42166">
              <a:spAutoFit/>
            </a:bodyPr>
            <a:lstStyle/>
            <a:p>
              <a:pPr algn="ctr" eaLnBrk="0" latinLnBrk="1" hangingPunct="0">
                <a:buFont typeface="Arial" panose="020B0604020202020204" pitchFamily="34" charset="0"/>
                <a:buNone/>
              </a:pPr>
              <a:r>
                <a:rPr lang="zh-CN" altLang="en-US" sz="1600" b="1" dirty="0">
                  <a:solidFill>
                    <a:srgbClr val="F8F8F8"/>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rPr>
                <a:t>产业基金</a:t>
              </a:r>
              <a:endParaRPr lang="zh-CN" altLang="en-US" sz="1600" b="1" dirty="0">
                <a:solidFill>
                  <a:srgbClr val="F8F8F8"/>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endParaRPr>
            </a:p>
          </p:txBody>
        </p:sp>
        <p:grpSp>
          <p:nvGrpSpPr>
            <p:cNvPr id="79891" name="Group 47"/>
            <p:cNvGrpSpPr/>
            <p:nvPr/>
          </p:nvGrpSpPr>
          <p:grpSpPr bwMode="auto">
            <a:xfrm>
              <a:off x="2512623" y="2983700"/>
              <a:ext cx="1297080" cy="1462505"/>
              <a:chOff x="0" y="0"/>
              <a:chExt cx="1200" cy="1526"/>
            </a:xfrm>
          </p:grpSpPr>
          <p:pic>
            <p:nvPicPr>
              <p:cNvPr id="79965" name="Picture 22" descr="circuler_1"/>
              <p:cNvPicPr>
                <a:picLocks noChangeAspect="1" noChangeArrowheads="1"/>
              </p:cNvPicPr>
              <p:nvPr/>
            </p:nvPicPr>
            <p:blipFill>
              <a:blip r:embed="rId9"/>
              <a:srcRect/>
              <a:stretch>
                <a:fillRect/>
              </a:stretch>
            </p:blipFill>
            <p:spPr bwMode="auto">
              <a:xfrm>
                <a:off x="10" y="48"/>
                <a:ext cx="1182" cy="1196"/>
              </a:xfrm>
              <a:prstGeom prst="rect">
                <a:avLst/>
              </a:prstGeom>
              <a:noFill/>
              <a:ln w="9525">
                <a:noFill/>
                <a:miter lim="800000"/>
                <a:headEnd/>
                <a:tailEnd/>
              </a:ln>
            </p:spPr>
          </p:pic>
          <p:sp>
            <p:nvSpPr>
              <p:cNvPr id="79966" name="Oval 23"/>
              <p:cNvSpPr>
                <a:spLocks noChangeArrowheads="1"/>
              </p:cNvSpPr>
              <p:nvPr/>
            </p:nvSpPr>
            <p:spPr bwMode="auto">
              <a:xfrm>
                <a:off x="10" y="48"/>
                <a:ext cx="1190" cy="1199"/>
              </a:xfrm>
              <a:prstGeom prst="ellipse">
                <a:avLst/>
              </a:prstGeom>
              <a:solidFill>
                <a:srgbClr val="65B737">
                  <a:alpha val="50195"/>
                </a:srgbClr>
              </a:solidFill>
              <a:ln w="9525">
                <a:noFill/>
                <a:round/>
              </a:ln>
            </p:spPr>
            <p:txBody>
              <a:bodyPr wrap="none" anchor="ctr"/>
              <a:lstStyle/>
              <a:p>
                <a:pPr eaLnBrk="0" hangingPunct="0">
                  <a:buFont typeface="Arial" panose="020B0604020202020204" pitchFamily="34" charset="0"/>
                  <a:buNone/>
                </a:pPr>
                <a:endParaRPr lang="zh-CN" altLang="en-US" sz="1600" b="1" i="1">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endParaRPr>
              </a:p>
            </p:txBody>
          </p:sp>
          <p:pic>
            <p:nvPicPr>
              <p:cNvPr id="79967" name="Picture 24" descr="light_shadow1"/>
              <p:cNvPicPr>
                <a:picLocks noChangeAspect="1" noChangeArrowheads="1"/>
              </p:cNvPicPr>
              <p:nvPr/>
            </p:nvPicPr>
            <p:blipFill>
              <a:blip r:embed="rId10"/>
              <a:srcRect/>
              <a:stretch>
                <a:fillRect/>
              </a:stretch>
            </p:blipFill>
            <p:spPr bwMode="auto">
              <a:xfrm>
                <a:off x="0" y="0"/>
                <a:ext cx="871" cy="748"/>
              </a:xfrm>
              <a:prstGeom prst="rect">
                <a:avLst/>
              </a:prstGeom>
              <a:noFill/>
              <a:ln w="9525">
                <a:noFill/>
                <a:miter lim="800000"/>
                <a:headEnd/>
                <a:tailEnd/>
              </a:ln>
            </p:spPr>
          </p:pic>
          <p:grpSp>
            <p:nvGrpSpPr>
              <p:cNvPr id="79968" name="Group 51"/>
              <p:cNvGrpSpPr/>
              <p:nvPr/>
            </p:nvGrpSpPr>
            <p:grpSpPr bwMode="auto">
              <a:xfrm rot="-3733502" flipH="1" flipV="1">
                <a:off x="344" y="860"/>
                <a:ext cx="1049" cy="243"/>
                <a:chOff x="0" y="0"/>
                <a:chExt cx="894" cy="235"/>
              </a:xfrm>
            </p:grpSpPr>
            <p:grpSp>
              <p:nvGrpSpPr>
                <p:cNvPr id="79969" name="Group 52"/>
                <p:cNvGrpSpPr/>
                <p:nvPr/>
              </p:nvGrpSpPr>
              <p:grpSpPr bwMode="auto">
                <a:xfrm>
                  <a:off x="0" y="0"/>
                  <a:ext cx="742" cy="186"/>
                  <a:chOff x="0" y="0"/>
                  <a:chExt cx="1118" cy="279"/>
                </a:xfrm>
              </p:grpSpPr>
              <p:sp>
                <p:nvSpPr>
                  <p:cNvPr id="79975" name="AutoShape 27"/>
                  <p:cNvSpPr>
                    <a:spLocks noChangeArrowheads="1"/>
                  </p:cNvSpPr>
                  <p:nvPr/>
                </p:nvSpPr>
                <p:spPr bwMode="auto">
                  <a:xfrm rot="5263130">
                    <a:off x="274" y="-294"/>
                    <a:ext cx="227" cy="816"/>
                  </a:xfrm>
                  <a:prstGeom prst="moon">
                    <a:avLst>
                      <a:gd name="adj" fmla="val 49769"/>
                    </a:avLst>
                  </a:prstGeom>
                  <a:solidFill>
                    <a:srgbClr val="FFFFFF">
                      <a:alpha val="3137"/>
                    </a:srgbClr>
                  </a:solidFill>
                  <a:ln w="9525">
                    <a:noFill/>
                    <a:miter lim="800000"/>
                  </a:ln>
                </p:spPr>
                <p:txBody>
                  <a:bodyPr rot="10800000" wrap="none" anchor="ctr"/>
                  <a:lstStyle/>
                  <a:p>
                    <a:pPr eaLnBrk="0" hangingPunct="0">
                      <a:buFont typeface="Arial" panose="020B0604020202020204" pitchFamily="34" charset="0"/>
                      <a:buNone/>
                    </a:pPr>
                    <a:endParaRPr lang="zh-CN" altLang="en-US" sz="1600" b="1" i="1">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endParaRPr>
                  </a:p>
                </p:txBody>
              </p:sp>
              <p:sp>
                <p:nvSpPr>
                  <p:cNvPr id="79976" name="AutoShape 28"/>
                  <p:cNvSpPr>
                    <a:spLocks noChangeArrowheads="1"/>
                  </p:cNvSpPr>
                  <p:nvPr/>
                </p:nvSpPr>
                <p:spPr bwMode="auto">
                  <a:xfrm rot="6078281">
                    <a:off x="404" y="-294"/>
                    <a:ext cx="227" cy="816"/>
                  </a:xfrm>
                  <a:prstGeom prst="moon">
                    <a:avLst>
                      <a:gd name="adj" fmla="val 49769"/>
                    </a:avLst>
                  </a:prstGeom>
                  <a:solidFill>
                    <a:srgbClr val="FFFFFF">
                      <a:alpha val="3137"/>
                    </a:srgbClr>
                  </a:solidFill>
                  <a:ln w="9525">
                    <a:noFill/>
                    <a:miter lim="800000"/>
                  </a:ln>
                </p:spPr>
                <p:txBody>
                  <a:bodyPr rot="10800000" wrap="none" anchor="ctr"/>
                  <a:lstStyle/>
                  <a:p>
                    <a:pPr eaLnBrk="0" hangingPunct="0">
                      <a:buFont typeface="Arial" panose="020B0604020202020204" pitchFamily="34" charset="0"/>
                      <a:buNone/>
                    </a:pPr>
                    <a:endParaRPr lang="zh-CN" altLang="en-US" sz="1600" b="1" i="1">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endParaRPr>
                  </a:p>
                </p:txBody>
              </p:sp>
              <p:sp>
                <p:nvSpPr>
                  <p:cNvPr id="79977" name="AutoShape 29"/>
                  <p:cNvSpPr>
                    <a:spLocks noChangeArrowheads="1"/>
                  </p:cNvSpPr>
                  <p:nvPr/>
                </p:nvSpPr>
                <p:spPr bwMode="auto">
                  <a:xfrm rot="6373927">
                    <a:off x="480" y="-272"/>
                    <a:ext cx="227" cy="816"/>
                  </a:xfrm>
                  <a:prstGeom prst="moon">
                    <a:avLst>
                      <a:gd name="adj" fmla="val 49769"/>
                    </a:avLst>
                  </a:prstGeom>
                  <a:solidFill>
                    <a:srgbClr val="FFFFFF">
                      <a:alpha val="3137"/>
                    </a:srgbClr>
                  </a:solidFill>
                  <a:ln w="9525">
                    <a:noFill/>
                    <a:miter lim="800000"/>
                  </a:ln>
                </p:spPr>
                <p:txBody>
                  <a:bodyPr rot="10800000" wrap="none" anchor="ctr"/>
                  <a:lstStyle/>
                  <a:p>
                    <a:pPr eaLnBrk="0" hangingPunct="0">
                      <a:buFont typeface="Arial" panose="020B0604020202020204" pitchFamily="34" charset="0"/>
                      <a:buNone/>
                    </a:pPr>
                    <a:endParaRPr lang="zh-CN" altLang="en-US" sz="1600" b="1" i="1">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endParaRPr>
                  </a:p>
                </p:txBody>
              </p:sp>
              <p:sp>
                <p:nvSpPr>
                  <p:cNvPr id="79978" name="AutoShape 30"/>
                  <p:cNvSpPr>
                    <a:spLocks noChangeArrowheads="1"/>
                  </p:cNvSpPr>
                  <p:nvPr/>
                </p:nvSpPr>
                <p:spPr bwMode="auto">
                  <a:xfrm rot="6906313">
                    <a:off x="570" y="-242"/>
                    <a:ext cx="227" cy="816"/>
                  </a:xfrm>
                  <a:prstGeom prst="moon">
                    <a:avLst>
                      <a:gd name="adj" fmla="val 49769"/>
                    </a:avLst>
                  </a:prstGeom>
                  <a:solidFill>
                    <a:srgbClr val="FFFFFF">
                      <a:alpha val="3137"/>
                    </a:srgbClr>
                  </a:solidFill>
                  <a:ln w="9525">
                    <a:noFill/>
                    <a:miter lim="800000"/>
                  </a:ln>
                </p:spPr>
                <p:txBody>
                  <a:bodyPr rot="10800000" wrap="none" anchor="ctr"/>
                  <a:lstStyle/>
                  <a:p>
                    <a:pPr eaLnBrk="0" hangingPunct="0">
                      <a:buFont typeface="Arial" panose="020B0604020202020204" pitchFamily="34" charset="0"/>
                      <a:buNone/>
                    </a:pPr>
                    <a:endParaRPr lang="zh-CN" altLang="en-US" sz="1600" b="1" i="1">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endParaRPr>
                  </a:p>
                </p:txBody>
              </p:sp>
            </p:grpSp>
            <p:grpSp>
              <p:nvGrpSpPr>
                <p:cNvPr id="79970" name="Group 57"/>
                <p:cNvGrpSpPr/>
                <p:nvPr/>
              </p:nvGrpSpPr>
              <p:grpSpPr bwMode="auto">
                <a:xfrm rot="1353540">
                  <a:off x="152" y="49"/>
                  <a:ext cx="742" cy="186"/>
                  <a:chOff x="0" y="0"/>
                  <a:chExt cx="1118" cy="279"/>
                </a:xfrm>
              </p:grpSpPr>
              <p:sp>
                <p:nvSpPr>
                  <p:cNvPr id="79971" name="AutoShape 32"/>
                  <p:cNvSpPr>
                    <a:spLocks noChangeArrowheads="1"/>
                  </p:cNvSpPr>
                  <p:nvPr/>
                </p:nvSpPr>
                <p:spPr bwMode="auto">
                  <a:xfrm rot="5263130">
                    <a:off x="274" y="-294"/>
                    <a:ext cx="227" cy="816"/>
                  </a:xfrm>
                  <a:prstGeom prst="moon">
                    <a:avLst>
                      <a:gd name="adj" fmla="val 49769"/>
                    </a:avLst>
                  </a:prstGeom>
                  <a:solidFill>
                    <a:srgbClr val="FFFFFF">
                      <a:alpha val="3137"/>
                    </a:srgbClr>
                  </a:solidFill>
                  <a:ln w="9525">
                    <a:noFill/>
                    <a:miter lim="800000"/>
                  </a:ln>
                </p:spPr>
                <p:txBody>
                  <a:bodyPr rot="10800000" wrap="none" anchor="ctr"/>
                  <a:lstStyle/>
                  <a:p>
                    <a:pPr eaLnBrk="0" hangingPunct="0">
                      <a:buFont typeface="Arial" panose="020B0604020202020204" pitchFamily="34" charset="0"/>
                      <a:buNone/>
                    </a:pPr>
                    <a:endParaRPr lang="zh-CN" altLang="en-US" sz="1600" b="1" i="1">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endParaRPr>
                  </a:p>
                </p:txBody>
              </p:sp>
              <p:sp>
                <p:nvSpPr>
                  <p:cNvPr id="79972" name="AutoShape 33"/>
                  <p:cNvSpPr>
                    <a:spLocks noChangeArrowheads="1"/>
                  </p:cNvSpPr>
                  <p:nvPr/>
                </p:nvSpPr>
                <p:spPr bwMode="auto">
                  <a:xfrm rot="6078281">
                    <a:off x="404" y="-294"/>
                    <a:ext cx="227" cy="816"/>
                  </a:xfrm>
                  <a:prstGeom prst="moon">
                    <a:avLst>
                      <a:gd name="adj" fmla="val 49769"/>
                    </a:avLst>
                  </a:prstGeom>
                  <a:solidFill>
                    <a:srgbClr val="FFFFFF">
                      <a:alpha val="3137"/>
                    </a:srgbClr>
                  </a:solidFill>
                  <a:ln w="9525">
                    <a:noFill/>
                    <a:miter lim="800000"/>
                  </a:ln>
                </p:spPr>
                <p:txBody>
                  <a:bodyPr rot="10800000" wrap="none" anchor="ctr"/>
                  <a:lstStyle/>
                  <a:p>
                    <a:pPr eaLnBrk="0" hangingPunct="0">
                      <a:buFont typeface="Arial" panose="020B0604020202020204" pitchFamily="34" charset="0"/>
                      <a:buNone/>
                    </a:pPr>
                    <a:endParaRPr lang="zh-CN" altLang="en-US" sz="1600" b="1" i="1">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endParaRPr>
                  </a:p>
                </p:txBody>
              </p:sp>
              <p:sp>
                <p:nvSpPr>
                  <p:cNvPr id="79973" name="AutoShape 34"/>
                  <p:cNvSpPr>
                    <a:spLocks noChangeArrowheads="1"/>
                  </p:cNvSpPr>
                  <p:nvPr/>
                </p:nvSpPr>
                <p:spPr bwMode="auto">
                  <a:xfrm rot="6373927">
                    <a:off x="480" y="-272"/>
                    <a:ext cx="227" cy="816"/>
                  </a:xfrm>
                  <a:prstGeom prst="moon">
                    <a:avLst>
                      <a:gd name="adj" fmla="val 49769"/>
                    </a:avLst>
                  </a:prstGeom>
                  <a:solidFill>
                    <a:srgbClr val="FFFFFF">
                      <a:alpha val="3137"/>
                    </a:srgbClr>
                  </a:solidFill>
                  <a:ln w="9525">
                    <a:noFill/>
                    <a:miter lim="800000"/>
                  </a:ln>
                </p:spPr>
                <p:txBody>
                  <a:bodyPr rot="10800000" wrap="none" anchor="ctr"/>
                  <a:lstStyle/>
                  <a:p>
                    <a:pPr eaLnBrk="0" hangingPunct="0">
                      <a:buFont typeface="Arial" panose="020B0604020202020204" pitchFamily="34" charset="0"/>
                      <a:buNone/>
                    </a:pPr>
                    <a:endParaRPr lang="zh-CN" altLang="en-US" sz="1600" b="1" i="1">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endParaRPr>
                  </a:p>
                </p:txBody>
              </p:sp>
              <p:sp>
                <p:nvSpPr>
                  <p:cNvPr id="79974" name="AutoShape 35"/>
                  <p:cNvSpPr>
                    <a:spLocks noChangeArrowheads="1"/>
                  </p:cNvSpPr>
                  <p:nvPr/>
                </p:nvSpPr>
                <p:spPr bwMode="auto">
                  <a:xfrm rot="6906313">
                    <a:off x="570" y="-242"/>
                    <a:ext cx="227" cy="816"/>
                  </a:xfrm>
                  <a:prstGeom prst="moon">
                    <a:avLst>
                      <a:gd name="adj" fmla="val 49769"/>
                    </a:avLst>
                  </a:prstGeom>
                  <a:solidFill>
                    <a:srgbClr val="FFFFFF">
                      <a:alpha val="3137"/>
                    </a:srgbClr>
                  </a:solidFill>
                  <a:ln w="9525">
                    <a:noFill/>
                    <a:miter lim="800000"/>
                  </a:ln>
                </p:spPr>
                <p:txBody>
                  <a:bodyPr rot="10800000" wrap="none" anchor="ctr"/>
                  <a:lstStyle/>
                  <a:p>
                    <a:pPr eaLnBrk="0" hangingPunct="0">
                      <a:buFont typeface="Arial" panose="020B0604020202020204" pitchFamily="34" charset="0"/>
                      <a:buNone/>
                    </a:pPr>
                    <a:endParaRPr lang="zh-CN" altLang="en-US" sz="1600" b="1" i="1">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endParaRPr>
                  </a:p>
                </p:txBody>
              </p:sp>
            </p:grpSp>
          </p:grpSp>
        </p:grpSp>
        <p:grpSp>
          <p:nvGrpSpPr>
            <p:cNvPr id="79892" name="Group 62"/>
            <p:cNvGrpSpPr/>
            <p:nvPr/>
          </p:nvGrpSpPr>
          <p:grpSpPr bwMode="auto">
            <a:xfrm>
              <a:off x="1431093" y="3537806"/>
              <a:ext cx="1193086" cy="1267728"/>
              <a:chOff x="0" y="0"/>
              <a:chExt cx="1200" cy="1526"/>
            </a:xfrm>
          </p:grpSpPr>
          <p:pic>
            <p:nvPicPr>
              <p:cNvPr id="79951" name="Picture 52" descr="circuler_1"/>
              <p:cNvPicPr>
                <a:picLocks noChangeAspect="1" noChangeArrowheads="1"/>
              </p:cNvPicPr>
              <p:nvPr/>
            </p:nvPicPr>
            <p:blipFill>
              <a:blip r:embed="rId11"/>
              <a:srcRect/>
              <a:stretch>
                <a:fillRect/>
              </a:stretch>
            </p:blipFill>
            <p:spPr bwMode="auto">
              <a:xfrm>
                <a:off x="10" y="48"/>
                <a:ext cx="1182" cy="1196"/>
              </a:xfrm>
              <a:prstGeom prst="rect">
                <a:avLst/>
              </a:prstGeom>
              <a:noFill/>
              <a:ln w="9525">
                <a:noFill/>
                <a:miter lim="800000"/>
                <a:headEnd/>
                <a:tailEnd/>
              </a:ln>
            </p:spPr>
          </p:pic>
          <p:sp>
            <p:nvSpPr>
              <p:cNvPr id="79952" name="Oval 53"/>
              <p:cNvSpPr>
                <a:spLocks noChangeArrowheads="1"/>
              </p:cNvSpPr>
              <p:nvPr/>
            </p:nvSpPr>
            <p:spPr bwMode="auto">
              <a:xfrm>
                <a:off x="10" y="48"/>
                <a:ext cx="1190" cy="1199"/>
              </a:xfrm>
              <a:prstGeom prst="ellipse">
                <a:avLst/>
              </a:prstGeom>
              <a:solidFill>
                <a:srgbClr val="CF9F49">
                  <a:alpha val="50195"/>
                </a:srgbClr>
              </a:solidFill>
              <a:ln w="9525">
                <a:noFill/>
                <a:round/>
              </a:ln>
            </p:spPr>
            <p:txBody>
              <a:bodyPr wrap="none" anchor="ctr"/>
              <a:lstStyle/>
              <a:p>
                <a:pPr eaLnBrk="0" hangingPunct="0">
                  <a:buFont typeface="Arial" panose="020B0604020202020204" pitchFamily="34" charset="0"/>
                  <a:buNone/>
                </a:pPr>
                <a:endParaRPr lang="zh-CN" altLang="en-US" sz="1600" b="1" i="1">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endParaRPr>
              </a:p>
            </p:txBody>
          </p:sp>
          <p:pic>
            <p:nvPicPr>
              <p:cNvPr id="79953" name="Picture 54" descr="light_shadow1"/>
              <p:cNvPicPr>
                <a:picLocks noChangeAspect="1" noChangeArrowheads="1"/>
              </p:cNvPicPr>
              <p:nvPr/>
            </p:nvPicPr>
            <p:blipFill>
              <a:blip r:embed="rId12"/>
              <a:srcRect/>
              <a:stretch>
                <a:fillRect/>
              </a:stretch>
            </p:blipFill>
            <p:spPr bwMode="auto">
              <a:xfrm>
                <a:off x="0" y="0"/>
                <a:ext cx="871" cy="748"/>
              </a:xfrm>
              <a:prstGeom prst="rect">
                <a:avLst/>
              </a:prstGeom>
              <a:noFill/>
              <a:ln w="9525">
                <a:noFill/>
                <a:miter lim="800000"/>
                <a:headEnd/>
                <a:tailEnd/>
              </a:ln>
            </p:spPr>
          </p:pic>
          <p:grpSp>
            <p:nvGrpSpPr>
              <p:cNvPr id="79954" name="Group 66"/>
              <p:cNvGrpSpPr/>
              <p:nvPr/>
            </p:nvGrpSpPr>
            <p:grpSpPr bwMode="auto">
              <a:xfrm rot="-3733502" flipH="1" flipV="1">
                <a:off x="344" y="860"/>
                <a:ext cx="1049" cy="243"/>
                <a:chOff x="0" y="0"/>
                <a:chExt cx="894" cy="235"/>
              </a:xfrm>
            </p:grpSpPr>
            <p:grpSp>
              <p:nvGrpSpPr>
                <p:cNvPr id="79955" name="Group 67"/>
                <p:cNvGrpSpPr/>
                <p:nvPr/>
              </p:nvGrpSpPr>
              <p:grpSpPr bwMode="auto">
                <a:xfrm>
                  <a:off x="0" y="0"/>
                  <a:ext cx="742" cy="186"/>
                  <a:chOff x="0" y="0"/>
                  <a:chExt cx="1118" cy="279"/>
                </a:xfrm>
              </p:grpSpPr>
              <p:sp>
                <p:nvSpPr>
                  <p:cNvPr id="79961" name="AutoShape 57"/>
                  <p:cNvSpPr>
                    <a:spLocks noChangeArrowheads="1"/>
                  </p:cNvSpPr>
                  <p:nvPr/>
                </p:nvSpPr>
                <p:spPr bwMode="auto">
                  <a:xfrm rot="5263130">
                    <a:off x="274" y="-294"/>
                    <a:ext cx="227" cy="816"/>
                  </a:xfrm>
                  <a:prstGeom prst="moon">
                    <a:avLst>
                      <a:gd name="adj" fmla="val 49769"/>
                    </a:avLst>
                  </a:prstGeom>
                  <a:solidFill>
                    <a:srgbClr val="FFFFFF">
                      <a:alpha val="3137"/>
                    </a:srgbClr>
                  </a:solidFill>
                  <a:ln w="9525">
                    <a:noFill/>
                    <a:miter lim="800000"/>
                  </a:ln>
                </p:spPr>
                <p:txBody>
                  <a:bodyPr rot="10800000" wrap="none" anchor="ctr"/>
                  <a:lstStyle/>
                  <a:p>
                    <a:pPr eaLnBrk="0" hangingPunct="0">
                      <a:buFont typeface="Arial" panose="020B0604020202020204" pitchFamily="34" charset="0"/>
                      <a:buNone/>
                    </a:pPr>
                    <a:endParaRPr lang="zh-CN" altLang="en-US" sz="1600" b="1" i="1">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endParaRPr>
                  </a:p>
                </p:txBody>
              </p:sp>
              <p:sp>
                <p:nvSpPr>
                  <p:cNvPr id="79962" name="AutoShape 58"/>
                  <p:cNvSpPr>
                    <a:spLocks noChangeArrowheads="1"/>
                  </p:cNvSpPr>
                  <p:nvPr/>
                </p:nvSpPr>
                <p:spPr bwMode="auto">
                  <a:xfrm rot="6078281">
                    <a:off x="404" y="-294"/>
                    <a:ext cx="227" cy="816"/>
                  </a:xfrm>
                  <a:prstGeom prst="moon">
                    <a:avLst>
                      <a:gd name="adj" fmla="val 49769"/>
                    </a:avLst>
                  </a:prstGeom>
                  <a:solidFill>
                    <a:srgbClr val="FFFFFF">
                      <a:alpha val="3137"/>
                    </a:srgbClr>
                  </a:solidFill>
                  <a:ln w="9525">
                    <a:noFill/>
                    <a:miter lim="800000"/>
                  </a:ln>
                </p:spPr>
                <p:txBody>
                  <a:bodyPr rot="10800000" wrap="none" anchor="ctr"/>
                  <a:lstStyle/>
                  <a:p>
                    <a:pPr eaLnBrk="0" hangingPunct="0">
                      <a:buFont typeface="Arial" panose="020B0604020202020204" pitchFamily="34" charset="0"/>
                      <a:buNone/>
                    </a:pPr>
                    <a:endParaRPr lang="zh-CN" altLang="en-US" sz="1600" b="1" i="1">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endParaRPr>
                  </a:p>
                </p:txBody>
              </p:sp>
              <p:sp>
                <p:nvSpPr>
                  <p:cNvPr id="79963" name="AutoShape 59"/>
                  <p:cNvSpPr>
                    <a:spLocks noChangeArrowheads="1"/>
                  </p:cNvSpPr>
                  <p:nvPr/>
                </p:nvSpPr>
                <p:spPr bwMode="auto">
                  <a:xfrm rot="6373927">
                    <a:off x="480" y="-272"/>
                    <a:ext cx="227" cy="816"/>
                  </a:xfrm>
                  <a:prstGeom prst="moon">
                    <a:avLst>
                      <a:gd name="adj" fmla="val 49769"/>
                    </a:avLst>
                  </a:prstGeom>
                  <a:solidFill>
                    <a:srgbClr val="FFFFFF">
                      <a:alpha val="3137"/>
                    </a:srgbClr>
                  </a:solidFill>
                  <a:ln w="9525">
                    <a:noFill/>
                    <a:miter lim="800000"/>
                  </a:ln>
                </p:spPr>
                <p:txBody>
                  <a:bodyPr rot="10800000" wrap="none" anchor="ctr"/>
                  <a:lstStyle/>
                  <a:p>
                    <a:pPr eaLnBrk="0" hangingPunct="0">
                      <a:buFont typeface="Arial" panose="020B0604020202020204" pitchFamily="34" charset="0"/>
                      <a:buNone/>
                    </a:pPr>
                    <a:endParaRPr lang="zh-CN" altLang="en-US" sz="1600" b="1" i="1">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endParaRPr>
                  </a:p>
                </p:txBody>
              </p:sp>
              <p:sp>
                <p:nvSpPr>
                  <p:cNvPr id="79964" name="AutoShape 60"/>
                  <p:cNvSpPr>
                    <a:spLocks noChangeArrowheads="1"/>
                  </p:cNvSpPr>
                  <p:nvPr/>
                </p:nvSpPr>
                <p:spPr bwMode="auto">
                  <a:xfrm rot="6906313">
                    <a:off x="570" y="-242"/>
                    <a:ext cx="227" cy="816"/>
                  </a:xfrm>
                  <a:prstGeom prst="moon">
                    <a:avLst>
                      <a:gd name="adj" fmla="val 49769"/>
                    </a:avLst>
                  </a:prstGeom>
                  <a:solidFill>
                    <a:srgbClr val="FFFFFF">
                      <a:alpha val="3137"/>
                    </a:srgbClr>
                  </a:solidFill>
                  <a:ln w="9525">
                    <a:noFill/>
                    <a:miter lim="800000"/>
                  </a:ln>
                </p:spPr>
                <p:txBody>
                  <a:bodyPr rot="10800000" wrap="none" anchor="ctr"/>
                  <a:lstStyle/>
                  <a:p>
                    <a:pPr eaLnBrk="0" hangingPunct="0">
                      <a:buFont typeface="Arial" panose="020B0604020202020204" pitchFamily="34" charset="0"/>
                      <a:buNone/>
                    </a:pPr>
                    <a:endParaRPr lang="zh-CN" altLang="en-US" sz="1600" b="1" i="1">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endParaRPr>
                  </a:p>
                </p:txBody>
              </p:sp>
            </p:grpSp>
            <p:grpSp>
              <p:nvGrpSpPr>
                <p:cNvPr id="79956" name="Group 72"/>
                <p:cNvGrpSpPr/>
                <p:nvPr/>
              </p:nvGrpSpPr>
              <p:grpSpPr bwMode="auto">
                <a:xfrm rot="1353540">
                  <a:off x="152" y="49"/>
                  <a:ext cx="742" cy="186"/>
                  <a:chOff x="0" y="0"/>
                  <a:chExt cx="1118" cy="279"/>
                </a:xfrm>
              </p:grpSpPr>
              <p:sp>
                <p:nvSpPr>
                  <p:cNvPr id="79957" name="AutoShape 62"/>
                  <p:cNvSpPr>
                    <a:spLocks noChangeArrowheads="1"/>
                  </p:cNvSpPr>
                  <p:nvPr/>
                </p:nvSpPr>
                <p:spPr bwMode="auto">
                  <a:xfrm rot="5263130">
                    <a:off x="274" y="-294"/>
                    <a:ext cx="227" cy="816"/>
                  </a:xfrm>
                  <a:prstGeom prst="moon">
                    <a:avLst>
                      <a:gd name="adj" fmla="val 49769"/>
                    </a:avLst>
                  </a:prstGeom>
                  <a:solidFill>
                    <a:srgbClr val="FFFFFF">
                      <a:alpha val="3137"/>
                    </a:srgbClr>
                  </a:solidFill>
                  <a:ln w="9525">
                    <a:noFill/>
                    <a:miter lim="800000"/>
                  </a:ln>
                </p:spPr>
                <p:txBody>
                  <a:bodyPr rot="10800000" wrap="none" anchor="ctr"/>
                  <a:lstStyle/>
                  <a:p>
                    <a:pPr eaLnBrk="0" hangingPunct="0">
                      <a:buFont typeface="Arial" panose="020B0604020202020204" pitchFamily="34" charset="0"/>
                      <a:buNone/>
                    </a:pPr>
                    <a:endParaRPr lang="zh-CN" altLang="en-US" sz="1600" b="1" i="1">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endParaRPr>
                  </a:p>
                </p:txBody>
              </p:sp>
              <p:sp>
                <p:nvSpPr>
                  <p:cNvPr id="79958" name="AutoShape 63"/>
                  <p:cNvSpPr>
                    <a:spLocks noChangeArrowheads="1"/>
                  </p:cNvSpPr>
                  <p:nvPr/>
                </p:nvSpPr>
                <p:spPr bwMode="auto">
                  <a:xfrm rot="6078281">
                    <a:off x="404" y="-294"/>
                    <a:ext cx="227" cy="816"/>
                  </a:xfrm>
                  <a:prstGeom prst="moon">
                    <a:avLst>
                      <a:gd name="adj" fmla="val 49769"/>
                    </a:avLst>
                  </a:prstGeom>
                  <a:solidFill>
                    <a:srgbClr val="FFFFFF">
                      <a:alpha val="3137"/>
                    </a:srgbClr>
                  </a:solidFill>
                  <a:ln w="9525">
                    <a:noFill/>
                    <a:miter lim="800000"/>
                  </a:ln>
                </p:spPr>
                <p:txBody>
                  <a:bodyPr rot="10800000" wrap="none" anchor="ctr"/>
                  <a:lstStyle/>
                  <a:p>
                    <a:pPr eaLnBrk="0" hangingPunct="0">
                      <a:buFont typeface="Arial" panose="020B0604020202020204" pitchFamily="34" charset="0"/>
                      <a:buNone/>
                    </a:pPr>
                    <a:endParaRPr lang="zh-CN" altLang="en-US" sz="1600" b="1" i="1">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endParaRPr>
                  </a:p>
                </p:txBody>
              </p:sp>
              <p:sp>
                <p:nvSpPr>
                  <p:cNvPr id="79959" name="AutoShape 64"/>
                  <p:cNvSpPr>
                    <a:spLocks noChangeArrowheads="1"/>
                  </p:cNvSpPr>
                  <p:nvPr/>
                </p:nvSpPr>
                <p:spPr bwMode="auto">
                  <a:xfrm rot="6373927">
                    <a:off x="480" y="-272"/>
                    <a:ext cx="227" cy="816"/>
                  </a:xfrm>
                  <a:prstGeom prst="moon">
                    <a:avLst>
                      <a:gd name="adj" fmla="val 49769"/>
                    </a:avLst>
                  </a:prstGeom>
                  <a:solidFill>
                    <a:srgbClr val="FFFFFF">
                      <a:alpha val="3137"/>
                    </a:srgbClr>
                  </a:solidFill>
                  <a:ln w="9525">
                    <a:noFill/>
                    <a:miter lim="800000"/>
                  </a:ln>
                </p:spPr>
                <p:txBody>
                  <a:bodyPr rot="10800000" wrap="none" anchor="ctr"/>
                  <a:lstStyle/>
                  <a:p>
                    <a:pPr eaLnBrk="0" hangingPunct="0">
                      <a:buFont typeface="Arial" panose="020B0604020202020204" pitchFamily="34" charset="0"/>
                      <a:buNone/>
                    </a:pPr>
                    <a:endParaRPr lang="zh-CN" altLang="en-US" sz="1600" b="1" i="1">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endParaRPr>
                  </a:p>
                </p:txBody>
              </p:sp>
              <p:sp>
                <p:nvSpPr>
                  <p:cNvPr id="79960" name="AutoShape 65"/>
                  <p:cNvSpPr>
                    <a:spLocks noChangeArrowheads="1"/>
                  </p:cNvSpPr>
                  <p:nvPr/>
                </p:nvSpPr>
                <p:spPr bwMode="auto">
                  <a:xfrm rot="6906313">
                    <a:off x="570" y="-242"/>
                    <a:ext cx="227" cy="816"/>
                  </a:xfrm>
                  <a:prstGeom prst="moon">
                    <a:avLst>
                      <a:gd name="adj" fmla="val 49769"/>
                    </a:avLst>
                  </a:prstGeom>
                  <a:solidFill>
                    <a:srgbClr val="FFFFFF">
                      <a:alpha val="3137"/>
                    </a:srgbClr>
                  </a:solidFill>
                  <a:ln w="9525">
                    <a:noFill/>
                    <a:miter lim="800000"/>
                  </a:ln>
                </p:spPr>
                <p:txBody>
                  <a:bodyPr rot="10800000" wrap="none" anchor="ctr"/>
                  <a:lstStyle/>
                  <a:p>
                    <a:pPr eaLnBrk="0" hangingPunct="0">
                      <a:buFont typeface="Arial" panose="020B0604020202020204" pitchFamily="34" charset="0"/>
                      <a:buNone/>
                    </a:pPr>
                    <a:endParaRPr lang="zh-CN" altLang="en-US" sz="1600" b="1" i="1">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endParaRPr>
                  </a:p>
                </p:txBody>
              </p:sp>
            </p:grpSp>
          </p:grpSp>
        </p:grpSp>
        <p:sp>
          <p:nvSpPr>
            <p:cNvPr id="79893" name="Text Box 21"/>
            <p:cNvSpPr>
              <a:spLocks noChangeArrowheads="1"/>
            </p:cNvSpPr>
            <p:nvPr/>
          </p:nvSpPr>
          <p:spPr bwMode="auto">
            <a:xfrm>
              <a:off x="2700305" y="3499186"/>
              <a:ext cx="851757" cy="329651"/>
            </a:xfrm>
            <a:prstGeom prst="rect">
              <a:avLst/>
            </a:prstGeom>
            <a:noFill/>
            <a:ln w="9525">
              <a:noFill/>
              <a:miter lim="800000"/>
            </a:ln>
          </p:spPr>
          <p:txBody>
            <a:bodyPr wrap="none" lIns="84331" tIns="42166" rIns="84331" bIns="42166">
              <a:spAutoFit/>
            </a:bodyPr>
            <a:lstStyle/>
            <a:p>
              <a:pPr algn="ctr" eaLnBrk="0" latinLnBrk="1" hangingPunct="0">
                <a:buFont typeface="Arial" panose="020B0604020202020204" pitchFamily="34" charset="0"/>
                <a:buNone/>
              </a:pPr>
              <a:r>
                <a:rPr lang="en-US" altLang="zh-CN" sz="1600" b="1">
                  <a:solidFill>
                    <a:srgbClr val="F8F8F8"/>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rPr>
                <a:t>VC</a:t>
              </a:r>
              <a:r>
                <a:rPr lang="zh-CN" altLang="en-US" sz="1600" b="1">
                  <a:solidFill>
                    <a:srgbClr val="F8F8F8"/>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rPr>
                <a:t>基金</a:t>
              </a:r>
              <a:endParaRPr lang="zh-CN" altLang="en-US" sz="160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宋体" panose="02010600030101010101" pitchFamily="2" charset="-122"/>
              </a:endParaRPr>
            </a:p>
          </p:txBody>
        </p:sp>
        <p:sp>
          <p:nvSpPr>
            <p:cNvPr id="79894" name="Text Box 21"/>
            <p:cNvSpPr>
              <a:spLocks noChangeArrowheads="1"/>
            </p:cNvSpPr>
            <p:nvPr/>
          </p:nvSpPr>
          <p:spPr bwMode="auto">
            <a:xfrm>
              <a:off x="1098315" y="3959263"/>
              <a:ext cx="1875661" cy="329651"/>
            </a:xfrm>
            <a:prstGeom prst="rect">
              <a:avLst/>
            </a:prstGeom>
            <a:noFill/>
            <a:ln w="9525">
              <a:noFill/>
              <a:miter lim="800000"/>
            </a:ln>
          </p:spPr>
          <p:txBody>
            <a:bodyPr lIns="84331" tIns="42166" rIns="84331" bIns="42166">
              <a:spAutoFit/>
            </a:bodyPr>
            <a:lstStyle/>
            <a:p>
              <a:pPr algn="ctr" eaLnBrk="0" latinLnBrk="1" hangingPunct="0">
                <a:buFont typeface="Arial" panose="020B0604020202020204" pitchFamily="34" charset="0"/>
                <a:buNone/>
              </a:pPr>
              <a:r>
                <a:rPr lang="zh-CN" altLang="en-US" sz="1600" b="1">
                  <a:solidFill>
                    <a:srgbClr val="F8F8F8"/>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rPr>
                <a:t>天使基金</a:t>
              </a:r>
              <a:endParaRPr lang="zh-CN" altLang="en-US" sz="1600" b="1">
                <a:solidFill>
                  <a:srgbClr val="F8F8F8"/>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endParaRPr>
            </a:p>
          </p:txBody>
        </p:sp>
        <p:pic>
          <p:nvPicPr>
            <p:cNvPr id="79895" name="Picture 8" descr="light_shadow"/>
            <p:cNvPicPr>
              <a:picLocks noChangeAspect="1" noChangeArrowheads="1"/>
            </p:cNvPicPr>
            <p:nvPr/>
          </p:nvPicPr>
          <p:blipFill>
            <a:blip r:embed="rId3">
              <a:lum bright="-78000" contrast="-78000"/>
            </a:blip>
            <a:srcRect/>
            <a:stretch>
              <a:fillRect/>
            </a:stretch>
          </p:blipFill>
          <p:spPr bwMode="auto">
            <a:xfrm>
              <a:off x="3505286" y="3559634"/>
              <a:ext cx="1777340" cy="376121"/>
            </a:xfrm>
            <a:prstGeom prst="rect">
              <a:avLst/>
            </a:prstGeom>
            <a:noFill/>
            <a:ln w="9525">
              <a:noFill/>
              <a:miter lim="800000"/>
              <a:headEnd/>
              <a:tailEnd/>
            </a:ln>
          </p:spPr>
        </p:pic>
        <p:grpSp>
          <p:nvGrpSpPr>
            <p:cNvPr id="79896" name="Group 80"/>
            <p:cNvGrpSpPr/>
            <p:nvPr/>
          </p:nvGrpSpPr>
          <p:grpSpPr bwMode="auto">
            <a:xfrm>
              <a:off x="3717054" y="2661310"/>
              <a:ext cx="1261155" cy="1438997"/>
              <a:chOff x="0" y="0"/>
              <a:chExt cx="1200" cy="1526"/>
            </a:xfrm>
          </p:grpSpPr>
          <p:pic>
            <p:nvPicPr>
              <p:cNvPr id="79937" name="Picture 37" descr="circuler_1"/>
              <p:cNvPicPr>
                <a:picLocks noChangeAspect="1" noChangeArrowheads="1"/>
              </p:cNvPicPr>
              <p:nvPr/>
            </p:nvPicPr>
            <p:blipFill>
              <a:blip r:embed="rId13"/>
              <a:srcRect/>
              <a:stretch>
                <a:fillRect/>
              </a:stretch>
            </p:blipFill>
            <p:spPr bwMode="auto">
              <a:xfrm>
                <a:off x="10" y="48"/>
                <a:ext cx="1182" cy="1196"/>
              </a:xfrm>
              <a:prstGeom prst="rect">
                <a:avLst/>
              </a:prstGeom>
              <a:noFill/>
              <a:ln w="9525">
                <a:noFill/>
                <a:miter lim="800000"/>
                <a:headEnd/>
                <a:tailEnd/>
              </a:ln>
            </p:spPr>
          </p:pic>
          <p:sp>
            <p:nvSpPr>
              <p:cNvPr id="79938" name="Oval 38"/>
              <p:cNvSpPr>
                <a:spLocks noChangeArrowheads="1"/>
              </p:cNvSpPr>
              <p:nvPr/>
            </p:nvSpPr>
            <p:spPr bwMode="auto">
              <a:xfrm>
                <a:off x="10" y="48"/>
                <a:ext cx="1190" cy="1199"/>
              </a:xfrm>
              <a:prstGeom prst="ellipse">
                <a:avLst/>
              </a:prstGeom>
              <a:solidFill>
                <a:srgbClr val="4B93D5">
                  <a:alpha val="50195"/>
                </a:srgbClr>
              </a:solidFill>
              <a:ln w="9525">
                <a:noFill/>
                <a:round/>
              </a:ln>
            </p:spPr>
            <p:txBody>
              <a:bodyPr wrap="none" anchor="ctr"/>
              <a:lstStyle/>
              <a:p>
                <a:pPr eaLnBrk="0" hangingPunct="0">
                  <a:buFont typeface="Arial" panose="020B0604020202020204" pitchFamily="34" charset="0"/>
                  <a:buNone/>
                </a:pPr>
                <a:endParaRPr lang="zh-CN" altLang="en-US" sz="1600" b="1" i="1">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endParaRPr>
              </a:p>
            </p:txBody>
          </p:sp>
          <p:pic>
            <p:nvPicPr>
              <p:cNvPr id="79939" name="Picture 39" descr="light_shadow1"/>
              <p:cNvPicPr>
                <a:picLocks noChangeAspect="1" noChangeArrowheads="1"/>
              </p:cNvPicPr>
              <p:nvPr/>
            </p:nvPicPr>
            <p:blipFill>
              <a:blip r:embed="rId14"/>
              <a:srcRect/>
              <a:stretch>
                <a:fillRect/>
              </a:stretch>
            </p:blipFill>
            <p:spPr bwMode="auto">
              <a:xfrm>
                <a:off x="0" y="0"/>
                <a:ext cx="871" cy="748"/>
              </a:xfrm>
              <a:prstGeom prst="rect">
                <a:avLst/>
              </a:prstGeom>
              <a:noFill/>
              <a:ln w="9525">
                <a:noFill/>
                <a:miter lim="800000"/>
                <a:headEnd/>
                <a:tailEnd/>
              </a:ln>
            </p:spPr>
          </p:pic>
          <p:grpSp>
            <p:nvGrpSpPr>
              <p:cNvPr id="79940" name="Group 84"/>
              <p:cNvGrpSpPr/>
              <p:nvPr/>
            </p:nvGrpSpPr>
            <p:grpSpPr bwMode="auto">
              <a:xfrm rot="-3733502" flipH="1" flipV="1">
                <a:off x="344" y="860"/>
                <a:ext cx="1049" cy="243"/>
                <a:chOff x="0" y="0"/>
                <a:chExt cx="894" cy="235"/>
              </a:xfrm>
            </p:grpSpPr>
            <p:grpSp>
              <p:nvGrpSpPr>
                <p:cNvPr id="79941" name="Group 85"/>
                <p:cNvGrpSpPr/>
                <p:nvPr/>
              </p:nvGrpSpPr>
              <p:grpSpPr bwMode="auto">
                <a:xfrm>
                  <a:off x="0" y="0"/>
                  <a:ext cx="742" cy="186"/>
                  <a:chOff x="0" y="0"/>
                  <a:chExt cx="1118" cy="279"/>
                </a:xfrm>
              </p:grpSpPr>
              <p:sp>
                <p:nvSpPr>
                  <p:cNvPr id="79947" name="AutoShape 42"/>
                  <p:cNvSpPr>
                    <a:spLocks noChangeArrowheads="1"/>
                  </p:cNvSpPr>
                  <p:nvPr/>
                </p:nvSpPr>
                <p:spPr bwMode="auto">
                  <a:xfrm rot="5263130">
                    <a:off x="274" y="-294"/>
                    <a:ext cx="227" cy="816"/>
                  </a:xfrm>
                  <a:prstGeom prst="moon">
                    <a:avLst>
                      <a:gd name="adj" fmla="val 49769"/>
                    </a:avLst>
                  </a:prstGeom>
                  <a:solidFill>
                    <a:srgbClr val="FFFFFF">
                      <a:alpha val="3137"/>
                    </a:srgbClr>
                  </a:solidFill>
                  <a:ln w="9525">
                    <a:noFill/>
                    <a:miter lim="800000"/>
                  </a:ln>
                </p:spPr>
                <p:txBody>
                  <a:bodyPr rot="10800000" wrap="none" anchor="ctr"/>
                  <a:lstStyle/>
                  <a:p>
                    <a:pPr eaLnBrk="0" hangingPunct="0">
                      <a:buFont typeface="Arial" panose="020B0604020202020204" pitchFamily="34" charset="0"/>
                      <a:buNone/>
                    </a:pPr>
                    <a:endParaRPr lang="zh-CN" altLang="en-US" sz="1600" b="1" i="1">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endParaRPr>
                  </a:p>
                </p:txBody>
              </p:sp>
              <p:sp>
                <p:nvSpPr>
                  <p:cNvPr id="79948" name="AutoShape 43"/>
                  <p:cNvSpPr>
                    <a:spLocks noChangeArrowheads="1"/>
                  </p:cNvSpPr>
                  <p:nvPr/>
                </p:nvSpPr>
                <p:spPr bwMode="auto">
                  <a:xfrm rot="6078281">
                    <a:off x="404" y="-294"/>
                    <a:ext cx="227" cy="816"/>
                  </a:xfrm>
                  <a:prstGeom prst="moon">
                    <a:avLst>
                      <a:gd name="adj" fmla="val 49769"/>
                    </a:avLst>
                  </a:prstGeom>
                  <a:solidFill>
                    <a:srgbClr val="FFFFFF">
                      <a:alpha val="3137"/>
                    </a:srgbClr>
                  </a:solidFill>
                  <a:ln w="9525">
                    <a:noFill/>
                    <a:miter lim="800000"/>
                  </a:ln>
                </p:spPr>
                <p:txBody>
                  <a:bodyPr rot="10800000" wrap="none" anchor="ctr"/>
                  <a:lstStyle/>
                  <a:p>
                    <a:pPr eaLnBrk="0" hangingPunct="0">
                      <a:buFont typeface="Arial" panose="020B0604020202020204" pitchFamily="34" charset="0"/>
                      <a:buNone/>
                    </a:pPr>
                    <a:endParaRPr lang="zh-CN" altLang="en-US" sz="1600" b="1" i="1">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endParaRPr>
                  </a:p>
                </p:txBody>
              </p:sp>
              <p:sp>
                <p:nvSpPr>
                  <p:cNvPr id="79949" name="AutoShape 44"/>
                  <p:cNvSpPr>
                    <a:spLocks noChangeArrowheads="1"/>
                  </p:cNvSpPr>
                  <p:nvPr/>
                </p:nvSpPr>
                <p:spPr bwMode="auto">
                  <a:xfrm rot="6373927">
                    <a:off x="480" y="-272"/>
                    <a:ext cx="227" cy="816"/>
                  </a:xfrm>
                  <a:prstGeom prst="moon">
                    <a:avLst>
                      <a:gd name="adj" fmla="val 49769"/>
                    </a:avLst>
                  </a:prstGeom>
                  <a:solidFill>
                    <a:srgbClr val="FFFFFF">
                      <a:alpha val="3137"/>
                    </a:srgbClr>
                  </a:solidFill>
                  <a:ln w="9525">
                    <a:noFill/>
                    <a:miter lim="800000"/>
                  </a:ln>
                </p:spPr>
                <p:txBody>
                  <a:bodyPr rot="10800000" wrap="none" anchor="ctr"/>
                  <a:lstStyle/>
                  <a:p>
                    <a:pPr eaLnBrk="0" hangingPunct="0">
                      <a:buFont typeface="Arial" panose="020B0604020202020204" pitchFamily="34" charset="0"/>
                      <a:buNone/>
                    </a:pPr>
                    <a:endParaRPr lang="zh-CN" altLang="en-US" sz="1600" b="1" i="1">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endParaRPr>
                  </a:p>
                </p:txBody>
              </p:sp>
              <p:sp>
                <p:nvSpPr>
                  <p:cNvPr id="79950" name="AutoShape 45"/>
                  <p:cNvSpPr>
                    <a:spLocks noChangeArrowheads="1"/>
                  </p:cNvSpPr>
                  <p:nvPr/>
                </p:nvSpPr>
                <p:spPr bwMode="auto">
                  <a:xfrm rot="6906313">
                    <a:off x="570" y="-242"/>
                    <a:ext cx="227" cy="816"/>
                  </a:xfrm>
                  <a:prstGeom prst="moon">
                    <a:avLst>
                      <a:gd name="adj" fmla="val 49769"/>
                    </a:avLst>
                  </a:prstGeom>
                  <a:solidFill>
                    <a:srgbClr val="FFFFFF">
                      <a:alpha val="3137"/>
                    </a:srgbClr>
                  </a:solidFill>
                  <a:ln w="9525">
                    <a:noFill/>
                    <a:miter lim="800000"/>
                  </a:ln>
                </p:spPr>
                <p:txBody>
                  <a:bodyPr rot="10800000" wrap="none" anchor="ctr"/>
                  <a:lstStyle/>
                  <a:p>
                    <a:pPr eaLnBrk="0" hangingPunct="0">
                      <a:buFont typeface="Arial" panose="020B0604020202020204" pitchFamily="34" charset="0"/>
                      <a:buNone/>
                    </a:pPr>
                    <a:endParaRPr lang="zh-CN" altLang="en-US" sz="1600" b="1" i="1">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endParaRPr>
                  </a:p>
                </p:txBody>
              </p:sp>
            </p:grpSp>
            <p:grpSp>
              <p:nvGrpSpPr>
                <p:cNvPr id="79942" name="Group 90"/>
                <p:cNvGrpSpPr/>
                <p:nvPr/>
              </p:nvGrpSpPr>
              <p:grpSpPr bwMode="auto">
                <a:xfrm rot="1353540">
                  <a:off x="152" y="49"/>
                  <a:ext cx="742" cy="186"/>
                  <a:chOff x="0" y="0"/>
                  <a:chExt cx="1118" cy="279"/>
                </a:xfrm>
              </p:grpSpPr>
              <p:sp>
                <p:nvSpPr>
                  <p:cNvPr id="79943" name="AutoShape 47"/>
                  <p:cNvSpPr>
                    <a:spLocks noChangeArrowheads="1"/>
                  </p:cNvSpPr>
                  <p:nvPr/>
                </p:nvSpPr>
                <p:spPr bwMode="auto">
                  <a:xfrm rot="5263130">
                    <a:off x="274" y="-294"/>
                    <a:ext cx="227" cy="816"/>
                  </a:xfrm>
                  <a:prstGeom prst="moon">
                    <a:avLst>
                      <a:gd name="adj" fmla="val 49769"/>
                    </a:avLst>
                  </a:prstGeom>
                  <a:solidFill>
                    <a:srgbClr val="FFFFFF">
                      <a:alpha val="3137"/>
                    </a:srgbClr>
                  </a:solidFill>
                  <a:ln w="9525">
                    <a:noFill/>
                    <a:miter lim="800000"/>
                  </a:ln>
                </p:spPr>
                <p:txBody>
                  <a:bodyPr rot="10800000" wrap="none" anchor="ctr"/>
                  <a:lstStyle/>
                  <a:p>
                    <a:pPr eaLnBrk="0" hangingPunct="0">
                      <a:buFont typeface="Arial" panose="020B0604020202020204" pitchFamily="34" charset="0"/>
                      <a:buNone/>
                    </a:pPr>
                    <a:endParaRPr lang="zh-CN" altLang="en-US" sz="1600" b="1" i="1">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endParaRPr>
                  </a:p>
                </p:txBody>
              </p:sp>
              <p:sp>
                <p:nvSpPr>
                  <p:cNvPr id="79944" name="AutoShape 48"/>
                  <p:cNvSpPr>
                    <a:spLocks noChangeArrowheads="1"/>
                  </p:cNvSpPr>
                  <p:nvPr/>
                </p:nvSpPr>
                <p:spPr bwMode="auto">
                  <a:xfrm rot="6078281">
                    <a:off x="404" y="-294"/>
                    <a:ext cx="227" cy="816"/>
                  </a:xfrm>
                  <a:prstGeom prst="moon">
                    <a:avLst>
                      <a:gd name="adj" fmla="val 49769"/>
                    </a:avLst>
                  </a:prstGeom>
                  <a:solidFill>
                    <a:srgbClr val="FFFFFF">
                      <a:alpha val="3137"/>
                    </a:srgbClr>
                  </a:solidFill>
                  <a:ln w="9525">
                    <a:noFill/>
                    <a:miter lim="800000"/>
                  </a:ln>
                </p:spPr>
                <p:txBody>
                  <a:bodyPr rot="10800000" wrap="none" anchor="ctr"/>
                  <a:lstStyle/>
                  <a:p>
                    <a:pPr eaLnBrk="0" hangingPunct="0">
                      <a:buFont typeface="Arial" panose="020B0604020202020204" pitchFamily="34" charset="0"/>
                      <a:buNone/>
                    </a:pPr>
                    <a:endParaRPr lang="zh-CN" altLang="en-US" sz="1600" b="1" i="1">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endParaRPr>
                  </a:p>
                </p:txBody>
              </p:sp>
              <p:sp>
                <p:nvSpPr>
                  <p:cNvPr id="79945" name="AutoShape 49"/>
                  <p:cNvSpPr>
                    <a:spLocks noChangeArrowheads="1"/>
                  </p:cNvSpPr>
                  <p:nvPr/>
                </p:nvSpPr>
                <p:spPr bwMode="auto">
                  <a:xfrm rot="6373927">
                    <a:off x="480" y="-272"/>
                    <a:ext cx="227" cy="816"/>
                  </a:xfrm>
                  <a:prstGeom prst="moon">
                    <a:avLst>
                      <a:gd name="adj" fmla="val 49769"/>
                    </a:avLst>
                  </a:prstGeom>
                  <a:solidFill>
                    <a:srgbClr val="FFFFFF">
                      <a:alpha val="3137"/>
                    </a:srgbClr>
                  </a:solidFill>
                  <a:ln w="9525">
                    <a:noFill/>
                    <a:miter lim="800000"/>
                  </a:ln>
                </p:spPr>
                <p:txBody>
                  <a:bodyPr rot="10800000" wrap="none" anchor="ctr"/>
                  <a:lstStyle/>
                  <a:p>
                    <a:pPr eaLnBrk="0" hangingPunct="0">
                      <a:buFont typeface="Arial" panose="020B0604020202020204" pitchFamily="34" charset="0"/>
                      <a:buNone/>
                    </a:pPr>
                    <a:endParaRPr lang="zh-CN" altLang="en-US" sz="1600" b="1" i="1">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endParaRPr>
                  </a:p>
                </p:txBody>
              </p:sp>
              <p:sp>
                <p:nvSpPr>
                  <p:cNvPr id="79946" name="AutoShape 50"/>
                  <p:cNvSpPr>
                    <a:spLocks noChangeArrowheads="1"/>
                  </p:cNvSpPr>
                  <p:nvPr/>
                </p:nvSpPr>
                <p:spPr bwMode="auto">
                  <a:xfrm rot="6906313">
                    <a:off x="570" y="-242"/>
                    <a:ext cx="227" cy="816"/>
                  </a:xfrm>
                  <a:prstGeom prst="moon">
                    <a:avLst>
                      <a:gd name="adj" fmla="val 49769"/>
                    </a:avLst>
                  </a:prstGeom>
                  <a:solidFill>
                    <a:srgbClr val="FFFFFF">
                      <a:alpha val="3137"/>
                    </a:srgbClr>
                  </a:solidFill>
                  <a:ln w="9525">
                    <a:noFill/>
                    <a:miter lim="800000"/>
                  </a:ln>
                </p:spPr>
                <p:txBody>
                  <a:bodyPr rot="10800000" wrap="none" anchor="ctr"/>
                  <a:lstStyle/>
                  <a:p>
                    <a:pPr eaLnBrk="0" hangingPunct="0">
                      <a:buFont typeface="Arial" panose="020B0604020202020204" pitchFamily="34" charset="0"/>
                      <a:buNone/>
                    </a:pPr>
                    <a:endParaRPr lang="zh-CN" altLang="en-US" sz="1600" b="1" i="1">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endParaRPr>
                  </a:p>
                </p:txBody>
              </p:sp>
            </p:grpSp>
          </p:grpSp>
        </p:grpSp>
        <p:sp>
          <p:nvSpPr>
            <p:cNvPr id="79897" name="Text Box 21"/>
            <p:cNvSpPr>
              <a:spLocks noChangeArrowheads="1"/>
            </p:cNvSpPr>
            <p:nvPr/>
          </p:nvSpPr>
          <p:spPr bwMode="auto">
            <a:xfrm>
              <a:off x="3899801" y="3173439"/>
              <a:ext cx="823809" cy="329651"/>
            </a:xfrm>
            <a:prstGeom prst="rect">
              <a:avLst/>
            </a:prstGeom>
            <a:noFill/>
            <a:ln w="9525">
              <a:noFill/>
              <a:miter lim="800000"/>
            </a:ln>
          </p:spPr>
          <p:txBody>
            <a:bodyPr wrap="none" lIns="84331" tIns="42166" rIns="84331" bIns="42166">
              <a:spAutoFit/>
            </a:bodyPr>
            <a:lstStyle/>
            <a:p>
              <a:pPr algn="ctr" eaLnBrk="0" latinLnBrk="1" hangingPunct="0">
                <a:buFont typeface="Arial" panose="020B0604020202020204" pitchFamily="34" charset="0"/>
                <a:buNone/>
              </a:pPr>
              <a:r>
                <a:rPr lang="en-US" altLang="zh-CN" sz="1600" b="1">
                  <a:solidFill>
                    <a:srgbClr val="F8F8F8"/>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rPr>
                <a:t>PE</a:t>
              </a:r>
              <a:r>
                <a:rPr lang="zh-CN" altLang="en-US" sz="1600" b="1">
                  <a:solidFill>
                    <a:srgbClr val="F8F8F8"/>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rPr>
                <a:t>基金</a:t>
              </a:r>
              <a:endParaRPr lang="zh-CN" altLang="en-US" sz="160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宋体" panose="02010600030101010101" pitchFamily="2" charset="-122"/>
              </a:endParaRPr>
            </a:p>
          </p:txBody>
        </p:sp>
        <p:pic>
          <p:nvPicPr>
            <p:cNvPr id="79898" name="Picture 8" descr="light_shadow"/>
            <p:cNvPicPr>
              <a:picLocks noChangeAspect="1" noChangeArrowheads="1"/>
            </p:cNvPicPr>
            <p:nvPr/>
          </p:nvPicPr>
          <p:blipFill>
            <a:blip r:embed="rId3">
              <a:lum bright="-78000" contrast="-78000"/>
            </a:blip>
            <a:srcRect/>
            <a:stretch>
              <a:fillRect/>
            </a:stretch>
          </p:blipFill>
          <p:spPr bwMode="auto">
            <a:xfrm>
              <a:off x="4702155" y="3210379"/>
              <a:ext cx="1777340" cy="376121"/>
            </a:xfrm>
            <a:prstGeom prst="rect">
              <a:avLst/>
            </a:prstGeom>
            <a:noFill/>
            <a:ln w="9525">
              <a:noFill/>
              <a:miter lim="800000"/>
              <a:headEnd/>
              <a:tailEnd/>
            </a:ln>
          </p:spPr>
        </p:pic>
        <p:pic>
          <p:nvPicPr>
            <p:cNvPr id="79899" name="Picture 52" descr="circuler_1"/>
            <p:cNvPicPr>
              <a:picLocks noChangeAspect="1" noChangeArrowheads="1"/>
            </p:cNvPicPr>
            <p:nvPr/>
          </p:nvPicPr>
          <p:blipFill>
            <a:blip r:embed="rId15"/>
            <a:srcRect/>
            <a:stretch>
              <a:fillRect/>
            </a:stretch>
          </p:blipFill>
          <p:spPr bwMode="auto">
            <a:xfrm>
              <a:off x="4928261" y="2464285"/>
              <a:ext cx="1247825" cy="1031744"/>
            </a:xfrm>
            <a:prstGeom prst="rect">
              <a:avLst/>
            </a:prstGeom>
            <a:noFill/>
            <a:ln w="9525">
              <a:noFill/>
              <a:miter lim="800000"/>
              <a:headEnd/>
              <a:tailEnd/>
            </a:ln>
          </p:spPr>
        </p:pic>
        <p:sp>
          <p:nvSpPr>
            <p:cNvPr id="79900" name="Oval 53"/>
            <p:cNvSpPr>
              <a:spLocks noChangeArrowheads="1"/>
            </p:cNvSpPr>
            <p:nvPr/>
          </p:nvSpPr>
          <p:spPr bwMode="auto">
            <a:xfrm>
              <a:off x="4928261" y="2464285"/>
              <a:ext cx="1256270" cy="1034332"/>
            </a:xfrm>
            <a:prstGeom prst="ellipse">
              <a:avLst/>
            </a:prstGeom>
            <a:solidFill>
              <a:srgbClr val="CF9F49">
                <a:alpha val="50195"/>
              </a:srgbClr>
            </a:solidFill>
            <a:ln w="9525">
              <a:noFill/>
              <a:round/>
            </a:ln>
          </p:spPr>
          <p:txBody>
            <a:bodyPr wrap="none" anchor="ctr"/>
            <a:lstStyle/>
            <a:p>
              <a:pPr eaLnBrk="0" hangingPunct="0">
                <a:buFont typeface="Arial" panose="020B0604020202020204" pitchFamily="34" charset="0"/>
                <a:buNone/>
              </a:pPr>
              <a:endParaRPr lang="zh-CN" altLang="en-US" sz="1600" b="1" i="1">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endParaRPr>
            </a:p>
          </p:txBody>
        </p:sp>
        <p:pic>
          <p:nvPicPr>
            <p:cNvPr id="79901" name="Picture 54" descr="light_shadow1"/>
            <p:cNvPicPr>
              <a:picLocks noChangeAspect="1" noChangeArrowheads="1"/>
            </p:cNvPicPr>
            <p:nvPr/>
          </p:nvPicPr>
          <p:blipFill>
            <a:blip r:embed="rId16"/>
            <a:srcRect/>
            <a:stretch>
              <a:fillRect/>
            </a:stretch>
          </p:blipFill>
          <p:spPr bwMode="auto">
            <a:xfrm>
              <a:off x="4917704" y="2422877"/>
              <a:ext cx="919505" cy="645272"/>
            </a:xfrm>
            <a:prstGeom prst="rect">
              <a:avLst/>
            </a:prstGeom>
            <a:noFill/>
            <a:ln w="9525">
              <a:noFill/>
              <a:miter lim="800000"/>
              <a:headEnd/>
              <a:tailEnd/>
            </a:ln>
          </p:spPr>
        </p:pic>
        <p:grpSp>
          <p:nvGrpSpPr>
            <p:cNvPr id="79902" name="Group 99"/>
            <p:cNvGrpSpPr/>
            <p:nvPr/>
          </p:nvGrpSpPr>
          <p:grpSpPr bwMode="auto">
            <a:xfrm rot="-3733502" flipH="1" flipV="1">
              <a:off x="5382098" y="3141308"/>
              <a:ext cx="904933" cy="256532"/>
              <a:chOff x="0" y="0"/>
              <a:chExt cx="894" cy="235"/>
            </a:xfrm>
          </p:grpSpPr>
          <p:grpSp>
            <p:nvGrpSpPr>
              <p:cNvPr id="79927" name="Group 100"/>
              <p:cNvGrpSpPr/>
              <p:nvPr/>
            </p:nvGrpSpPr>
            <p:grpSpPr bwMode="auto">
              <a:xfrm>
                <a:off x="0" y="0"/>
                <a:ext cx="742" cy="186"/>
                <a:chOff x="0" y="0"/>
                <a:chExt cx="1118" cy="279"/>
              </a:xfrm>
            </p:grpSpPr>
            <p:sp>
              <p:nvSpPr>
                <p:cNvPr id="79933" name="AutoShape 57"/>
                <p:cNvSpPr>
                  <a:spLocks noChangeArrowheads="1"/>
                </p:cNvSpPr>
                <p:nvPr/>
              </p:nvSpPr>
              <p:spPr bwMode="auto">
                <a:xfrm rot="5263130">
                  <a:off x="274" y="-294"/>
                  <a:ext cx="227" cy="816"/>
                </a:xfrm>
                <a:prstGeom prst="moon">
                  <a:avLst>
                    <a:gd name="adj" fmla="val 49769"/>
                  </a:avLst>
                </a:prstGeom>
                <a:solidFill>
                  <a:srgbClr val="FFFFFF">
                    <a:alpha val="3137"/>
                  </a:srgbClr>
                </a:solidFill>
                <a:ln w="9525">
                  <a:noFill/>
                  <a:miter lim="800000"/>
                </a:ln>
              </p:spPr>
              <p:txBody>
                <a:bodyPr rot="10800000" wrap="none" anchor="ctr"/>
                <a:lstStyle/>
                <a:p>
                  <a:pPr eaLnBrk="0" hangingPunct="0">
                    <a:buFont typeface="Arial" panose="020B0604020202020204" pitchFamily="34" charset="0"/>
                    <a:buNone/>
                  </a:pPr>
                  <a:endParaRPr lang="zh-CN" altLang="en-US" sz="1600" b="1" i="1">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endParaRPr>
                </a:p>
              </p:txBody>
            </p:sp>
            <p:sp>
              <p:nvSpPr>
                <p:cNvPr id="79934" name="AutoShape 58"/>
                <p:cNvSpPr>
                  <a:spLocks noChangeArrowheads="1"/>
                </p:cNvSpPr>
                <p:nvPr/>
              </p:nvSpPr>
              <p:spPr bwMode="auto">
                <a:xfrm rot="6078281">
                  <a:off x="404" y="-294"/>
                  <a:ext cx="227" cy="816"/>
                </a:xfrm>
                <a:prstGeom prst="moon">
                  <a:avLst>
                    <a:gd name="adj" fmla="val 49769"/>
                  </a:avLst>
                </a:prstGeom>
                <a:solidFill>
                  <a:srgbClr val="FFFFFF">
                    <a:alpha val="3137"/>
                  </a:srgbClr>
                </a:solidFill>
                <a:ln w="9525">
                  <a:noFill/>
                  <a:miter lim="800000"/>
                </a:ln>
              </p:spPr>
              <p:txBody>
                <a:bodyPr rot="10800000" wrap="none" anchor="ctr"/>
                <a:lstStyle/>
                <a:p>
                  <a:pPr eaLnBrk="0" hangingPunct="0">
                    <a:buFont typeface="Arial" panose="020B0604020202020204" pitchFamily="34" charset="0"/>
                    <a:buNone/>
                  </a:pPr>
                  <a:endParaRPr lang="zh-CN" altLang="en-US" sz="1600" b="1" i="1">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endParaRPr>
                </a:p>
              </p:txBody>
            </p:sp>
            <p:sp>
              <p:nvSpPr>
                <p:cNvPr id="79935" name="AutoShape 59"/>
                <p:cNvSpPr>
                  <a:spLocks noChangeArrowheads="1"/>
                </p:cNvSpPr>
                <p:nvPr/>
              </p:nvSpPr>
              <p:spPr bwMode="auto">
                <a:xfrm rot="6373927">
                  <a:off x="480" y="-272"/>
                  <a:ext cx="227" cy="816"/>
                </a:xfrm>
                <a:prstGeom prst="moon">
                  <a:avLst>
                    <a:gd name="adj" fmla="val 49769"/>
                  </a:avLst>
                </a:prstGeom>
                <a:solidFill>
                  <a:srgbClr val="FFFFFF">
                    <a:alpha val="3137"/>
                  </a:srgbClr>
                </a:solidFill>
                <a:ln w="9525">
                  <a:noFill/>
                  <a:miter lim="800000"/>
                </a:ln>
              </p:spPr>
              <p:txBody>
                <a:bodyPr rot="10800000" wrap="none" anchor="ctr"/>
                <a:lstStyle/>
                <a:p>
                  <a:pPr eaLnBrk="0" hangingPunct="0">
                    <a:buFont typeface="Arial" panose="020B0604020202020204" pitchFamily="34" charset="0"/>
                    <a:buNone/>
                  </a:pPr>
                  <a:endParaRPr lang="zh-CN" altLang="en-US" sz="1600" b="1" i="1">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endParaRPr>
                </a:p>
              </p:txBody>
            </p:sp>
            <p:sp>
              <p:nvSpPr>
                <p:cNvPr id="79936" name="AutoShape 60"/>
                <p:cNvSpPr>
                  <a:spLocks noChangeArrowheads="1"/>
                </p:cNvSpPr>
                <p:nvPr/>
              </p:nvSpPr>
              <p:spPr bwMode="auto">
                <a:xfrm rot="6906313">
                  <a:off x="570" y="-242"/>
                  <a:ext cx="227" cy="816"/>
                </a:xfrm>
                <a:prstGeom prst="moon">
                  <a:avLst>
                    <a:gd name="adj" fmla="val 49769"/>
                  </a:avLst>
                </a:prstGeom>
                <a:solidFill>
                  <a:srgbClr val="FFFFFF">
                    <a:alpha val="3137"/>
                  </a:srgbClr>
                </a:solidFill>
                <a:ln w="9525">
                  <a:noFill/>
                  <a:miter lim="800000"/>
                </a:ln>
              </p:spPr>
              <p:txBody>
                <a:bodyPr rot="10800000" wrap="none" anchor="ctr"/>
                <a:lstStyle/>
                <a:p>
                  <a:pPr eaLnBrk="0" hangingPunct="0">
                    <a:buFont typeface="Arial" panose="020B0604020202020204" pitchFamily="34" charset="0"/>
                    <a:buNone/>
                  </a:pPr>
                  <a:endParaRPr lang="zh-CN" altLang="en-US" sz="1600" b="1" i="1">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endParaRPr>
                </a:p>
              </p:txBody>
            </p:sp>
          </p:grpSp>
          <p:grpSp>
            <p:nvGrpSpPr>
              <p:cNvPr id="79928" name="Group 105"/>
              <p:cNvGrpSpPr/>
              <p:nvPr/>
            </p:nvGrpSpPr>
            <p:grpSpPr bwMode="auto">
              <a:xfrm rot="1353540">
                <a:off x="152" y="49"/>
                <a:ext cx="742" cy="186"/>
                <a:chOff x="0" y="0"/>
                <a:chExt cx="1118" cy="279"/>
              </a:xfrm>
            </p:grpSpPr>
            <p:sp>
              <p:nvSpPr>
                <p:cNvPr id="79929" name="AutoShape 62"/>
                <p:cNvSpPr>
                  <a:spLocks noChangeArrowheads="1"/>
                </p:cNvSpPr>
                <p:nvPr/>
              </p:nvSpPr>
              <p:spPr bwMode="auto">
                <a:xfrm rot="5263130">
                  <a:off x="274" y="-294"/>
                  <a:ext cx="227" cy="816"/>
                </a:xfrm>
                <a:prstGeom prst="moon">
                  <a:avLst>
                    <a:gd name="adj" fmla="val 49769"/>
                  </a:avLst>
                </a:prstGeom>
                <a:solidFill>
                  <a:srgbClr val="FFFFFF">
                    <a:alpha val="3137"/>
                  </a:srgbClr>
                </a:solidFill>
                <a:ln w="9525">
                  <a:noFill/>
                  <a:miter lim="800000"/>
                </a:ln>
              </p:spPr>
              <p:txBody>
                <a:bodyPr rot="10800000" wrap="none" anchor="ctr"/>
                <a:lstStyle/>
                <a:p>
                  <a:pPr eaLnBrk="0" hangingPunct="0">
                    <a:buFont typeface="Arial" panose="020B0604020202020204" pitchFamily="34" charset="0"/>
                    <a:buNone/>
                  </a:pPr>
                  <a:endParaRPr lang="zh-CN" altLang="en-US" sz="1600" b="1" i="1">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endParaRPr>
                </a:p>
              </p:txBody>
            </p:sp>
            <p:sp>
              <p:nvSpPr>
                <p:cNvPr id="79930" name="AutoShape 63"/>
                <p:cNvSpPr>
                  <a:spLocks noChangeArrowheads="1"/>
                </p:cNvSpPr>
                <p:nvPr/>
              </p:nvSpPr>
              <p:spPr bwMode="auto">
                <a:xfrm rot="6078281">
                  <a:off x="404" y="-294"/>
                  <a:ext cx="227" cy="816"/>
                </a:xfrm>
                <a:prstGeom prst="moon">
                  <a:avLst>
                    <a:gd name="adj" fmla="val 49769"/>
                  </a:avLst>
                </a:prstGeom>
                <a:solidFill>
                  <a:srgbClr val="FFFFFF">
                    <a:alpha val="3137"/>
                  </a:srgbClr>
                </a:solidFill>
                <a:ln w="9525">
                  <a:noFill/>
                  <a:miter lim="800000"/>
                </a:ln>
              </p:spPr>
              <p:txBody>
                <a:bodyPr rot="10800000" wrap="none" anchor="ctr"/>
                <a:lstStyle/>
                <a:p>
                  <a:pPr eaLnBrk="0" hangingPunct="0">
                    <a:buFont typeface="Arial" panose="020B0604020202020204" pitchFamily="34" charset="0"/>
                    <a:buNone/>
                  </a:pPr>
                  <a:endParaRPr lang="zh-CN" altLang="en-US" sz="1600" b="1" i="1">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endParaRPr>
                </a:p>
              </p:txBody>
            </p:sp>
            <p:sp>
              <p:nvSpPr>
                <p:cNvPr id="79931" name="AutoShape 64"/>
                <p:cNvSpPr>
                  <a:spLocks noChangeArrowheads="1"/>
                </p:cNvSpPr>
                <p:nvPr/>
              </p:nvSpPr>
              <p:spPr bwMode="auto">
                <a:xfrm rot="6373927">
                  <a:off x="480" y="-272"/>
                  <a:ext cx="227" cy="816"/>
                </a:xfrm>
                <a:prstGeom prst="moon">
                  <a:avLst>
                    <a:gd name="adj" fmla="val 49769"/>
                  </a:avLst>
                </a:prstGeom>
                <a:solidFill>
                  <a:srgbClr val="FFFFFF">
                    <a:alpha val="3137"/>
                  </a:srgbClr>
                </a:solidFill>
                <a:ln w="9525">
                  <a:noFill/>
                  <a:miter lim="800000"/>
                </a:ln>
              </p:spPr>
              <p:txBody>
                <a:bodyPr rot="10800000" wrap="none" anchor="ctr"/>
                <a:lstStyle/>
                <a:p>
                  <a:pPr eaLnBrk="0" hangingPunct="0">
                    <a:buFont typeface="Arial" panose="020B0604020202020204" pitchFamily="34" charset="0"/>
                    <a:buNone/>
                  </a:pPr>
                  <a:endParaRPr lang="zh-CN" altLang="en-US" sz="1600" b="1" i="1">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endParaRPr>
                </a:p>
              </p:txBody>
            </p:sp>
            <p:sp>
              <p:nvSpPr>
                <p:cNvPr id="79932" name="AutoShape 65"/>
                <p:cNvSpPr>
                  <a:spLocks noChangeArrowheads="1"/>
                </p:cNvSpPr>
                <p:nvPr/>
              </p:nvSpPr>
              <p:spPr bwMode="auto">
                <a:xfrm rot="6906313">
                  <a:off x="570" y="-242"/>
                  <a:ext cx="227" cy="816"/>
                </a:xfrm>
                <a:prstGeom prst="moon">
                  <a:avLst>
                    <a:gd name="adj" fmla="val 49769"/>
                  </a:avLst>
                </a:prstGeom>
                <a:solidFill>
                  <a:srgbClr val="FFFFFF">
                    <a:alpha val="3137"/>
                  </a:srgbClr>
                </a:solidFill>
                <a:ln w="9525">
                  <a:noFill/>
                  <a:miter lim="800000"/>
                </a:ln>
              </p:spPr>
              <p:txBody>
                <a:bodyPr rot="10800000" wrap="none" anchor="ctr"/>
                <a:lstStyle/>
                <a:p>
                  <a:pPr eaLnBrk="0" hangingPunct="0">
                    <a:buFont typeface="Arial" panose="020B0604020202020204" pitchFamily="34" charset="0"/>
                    <a:buNone/>
                  </a:pPr>
                  <a:endParaRPr lang="zh-CN" altLang="en-US" sz="1600" b="1" i="1">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endParaRPr>
                </a:p>
              </p:txBody>
            </p:sp>
          </p:grpSp>
        </p:grpSp>
        <p:sp>
          <p:nvSpPr>
            <p:cNvPr id="79903" name="Text Box 21"/>
            <p:cNvSpPr>
              <a:spLocks noChangeArrowheads="1"/>
            </p:cNvSpPr>
            <p:nvPr/>
          </p:nvSpPr>
          <p:spPr bwMode="auto">
            <a:xfrm>
              <a:off x="5060770" y="2904781"/>
              <a:ext cx="980695" cy="329651"/>
            </a:xfrm>
            <a:prstGeom prst="rect">
              <a:avLst/>
            </a:prstGeom>
            <a:noFill/>
            <a:ln w="9525">
              <a:noFill/>
              <a:miter lim="800000"/>
            </a:ln>
          </p:spPr>
          <p:txBody>
            <a:bodyPr wrap="none" lIns="84331" tIns="42166" rIns="84331" bIns="42166">
              <a:spAutoFit/>
            </a:bodyPr>
            <a:lstStyle/>
            <a:p>
              <a:pPr algn="ctr" eaLnBrk="0" latinLnBrk="1" hangingPunct="0">
                <a:buFont typeface="Arial" panose="020B0604020202020204" pitchFamily="34" charset="0"/>
                <a:buNone/>
              </a:pPr>
              <a:r>
                <a:rPr lang="zh-CN" altLang="en-US" sz="1600" b="1">
                  <a:solidFill>
                    <a:srgbClr val="F8F8F8"/>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rPr>
                <a:t>并购基金</a:t>
              </a:r>
              <a:endParaRPr lang="zh-CN" altLang="en-US" sz="1600" b="1">
                <a:solidFill>
                  <a:srgbClr val="F8F8F8"/>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endParaRPr>
            </a:p>
          </p:txBody>
        </p:sp>
        <p:sp>
          <p:nvSpPr>
            <p:cNvPr id="79904" name="Text Box 19"/>
            <p:cNvSpPr>
              <a:spLocks noChangeArrowheads="1"/>
            </p:cNvSpPr>
            <p:nvPr/>
          </p:nvSpPr>
          <p:spPr bwMode="auto">
            <a:xfrm>
              <a:off x="2404848" y="2444705"/>
              <a:ext cx="1089093" cy="329651"/>
            </a:xfrm>
            <a:prstGeom prst="rect">
              <a:avLst/>
            </a:prstGeom>
            <a:noFill/>
            <a:ln w="9525">
              <a:noFill/>
              <a:miter lim="800000"/>
            </a:ln>
          </p:spPr>
          <p:txBody>
            <a:bodyPr lIns="84331" tIns="42166" rIns="84331" bIns="42166">
              <a:spAutoFit/>
            </a:bodyPr>
            <a:lstStyle/>
            <a:p>
              <a:pPr algn="ctr" eaLnBrk="0" latinLnBrk="1" hangingPunct="0">
                <a:buFont typeface="Arial" panose="020B0604020202020204" pitchFamily="34" charset="0"/>
                <a:buNone/>
              </a:pPr>
              <a:r>
                <a:rPr lang="zh-CN" altLang="en-US" sz="1600" b="1">
                  <a:latin typeface="微软雅黑" panose="020B0503020204020204" pitchFamily="34" charset="-122"/>
                  <a:ea typeface="微软雅黑" panose="020B0503020204020204" pitchFamily="34" charset="-122"/>
                  <a:cs typeface="微软雅黑" panose="020B0503020204020204" pitchFamily="34" charset="-122"/>
                  <a:sym typeface="黑体" panose="02010609060101010101" charset="-122"/>
                </a:rPr>
                <a:t>创始期</a:t>
              </a:r>
              <a:endParaRPr lang="zh-CN" altLang="en-US" sz="1600" b="1">
                <a:latin typeface="微软雅黑" panose="020B0503020204020204" pitchFamily="34" charset="-122"/>
                <a:ea typeface="微软雅黑" panose="020B0503020204020204" pitchFamily="34" charset="-122"/>
                <a:cs typeface="微软雅黑" panose="020B0503020204020204" pitchFamily="34" charset="-122"/>
                <a:sym typeface="黑体" panose="02010609060101010101" charset="-122"/>
              </a:endParaRPr>
            </a:p>
          </p:txBody>
        </p:sp>
        <p:sp>
          <p:nvSpPr>
            <p:cNvPr id="79905" name="Rectangle 492"/>
            <p:cNvSpPr>
              <a:spLocks noChangeArrowheads="1"/>
            </p:cNvSpPr>
            <p:nvPr/>
          </p:nvSpPr>
          <p:spPr bwMode="auto">
            <a:xfrm>
              <a:off x="9253278" y="1136678"/>
              <a:ext cx="1491831" cy="329651"/>
            </a:xfrm>
            <a:prstGeom prst="rect">
              <a:avLst/>
            </a:prstGeom>
            <a:noFill/>
            <a:ln w="9525">
              <a:noFill/>
              <a:miter lim="800000"/>
            </a:ln>
          </p:spPr>
          <p:txBody>
            <a:bodyPr lIns="84331" tIns="42166" rIns="84331" bIns="42166">
              <a:spAutoFit/>
            </a:bodyPr>
            <a:lstStyle/>
            <a:p>
              <a:pPr algn="ctr" eaLnBrk="0" latinLnBrk="1" hangingPunct="0">
                <a:buFont typeface="Arial" panose="020B0604020202020204" pitchFamily="34" charset="0"/>
                <a:buNone/>
              </a:pPr>
              <a:r>
                <a:rPr lang="zh-CN" altLang="en-US" sz="1600" b="1">
                  <a:latin typeface="微软雅黑" panose="020B0503020204020204" pitchFamily="34" charset="-122"/>
                  <a:ea typeface="微软雅黑" panose="020B0503020204020204" pitchFamily="34" charset="-122"/>
                  <a:cs typeface="微软雅黑" panose="020B0503020204020204" pitchFamily="34" charset="-122"/>
                  <a:sym typeface="黑体" panose="02010609060101010101" charset="-122"/>
                </a:rPr>
                <a:t>组合投资</a:t>
              </a:r>
              <a:endParaRPr lang="zh-CN" altLang="en-US" sz="1600" b="1">
                <a:latin typeface="微软雅黑" panose="020B0503020204020204" pitchFamily="34" charset="-122"/>
                <a:ea typeface="微软雅黑" panose="020B0503020204020204" pitchFamily="34" charset="-122"/>
                <a:cs typeface="微软雅黑" panose="020B0503020204020204" pitchFamily="34" charset="-122"/>
                <a:sym typeface="黑体" panose="02010609060101010101" charset="-122"/>
              </a:endParaRPr>
            </a:p>
          </p:txBody>
        </p:sp>
        <p:pic>
          <p:nvPicPr>
            <p:cNvPr id="79906" name="Picture 54" descr="light_shadow1"/>
            <p:cNvPicPr>
              <a:picLocks noChangeAspect="1" noChangeArrowheads="1"/>
            </p:cNvPicPr>
            <p:nvPr/>
          </p:nvPicPr>
          <p:blipFill>
            <a:blip r:embed="rId16"/>
            <a:srcRect/>
            <a:stretch>
              <a:fillRect/>
            </a:stretch>
          </p:blipFill>
          <p:spPr bwMode="auto">
            <a:xfrm>
              <a:off x="9211295" y="1629669"/>
              <a:ext cx="1143207" cy="797536"/>
            </a:xfrm>
            <a:prstGeom prst="rect">
              <a:avLst/>
            </a:prstGeom>
            <a:noFill/>
            <a:ln w="9525">
              <a:noFill/>
              <a:miter lim="800000"/>
              <a:headEnd/>
              <a:tailEnd/>
            </a:ln>
          </p:spPr>
        </p:pic>
        <p:grpSp>
          <p:nvGrpSpPr>
            <p:cNvPr id="79907" name="Group 118"/>
            <p:cNvGrpSpPr/>
            <p:nvPr/>
          </p:nvGrpSpPr>
          <p:grpSpPr bwMode="auto">
            <a:xfrm rot="-3733502" flipH="1" flipV="1">
              <a:off x="9840273" y="2482103"/>
              <a:ext cx="1118469" cy="318943"/>
              <a:chOff x="0" y="0"/>
              <a:chExt cx="894" cy="235"/>
            </a:xfrm>
          </p:grpSpPr>
          <p:grpSp>
            <p:nvGrpSpPr>
              <p:cNvPr id="79917" name="Group 119"/>
              <p:cNvGrpSpPr/>
              <p:nvPr/>
            </p:nvGrpSpPr>
            <p:grpSpPr bwMode="auto">
              <a:xfrm>
                <a:off x="0" y="0"/>
                <a:ext cx="742" cy="186"/>
                <a:chOff x="0" y="0"/>
                <a:chExt cx="1118" cy="279"/>
              </a:xfrm>
            </p:grpSpPr>
            <p:sp>
              <p:nvSpPr>
                <p:cNvPr id="79923" name="AutoShape 57"/>
                <p:cNvSpPr>
                  <a:spLocks noChangeArrowheads="1"/>
                </p:cNvSpPr>
                <p:nvPr/>
              </p:nvSpPr>
              <p:spPr bwMode="auto">
                <a:xfrm rot="5263130">
                  <a:off x="274" y="-294"/>
                  <a:ext cx="227" cy="816"/>
                </a:xfrm>
                <a:prstGeom prst="moon">
                  <a:avLst>
                    <a:gd name="adj" fmla="val 49769"/>
                  </a:avLst>
                </a:prstGeom>
                <a:solidFill>
                  <a:srgbClr val="FFFFFF">
                    <a:alpha val="3137"/>
                  </a:srgbClr>
                </a:solidFill>
                <a:ln w="9525">
                  <a:noFill/>
                  <a:miter lim="800000"/>
                </a:ln>
              </p:spPr>
              <p:txBody>
                <a:bodyPr rot="10800000" wrap="none" anchor="ctr"/>
                <a:lstStyle/>
                <a:p>
                  <a:pPr eaLnBrk="0" hangingPunct="0">
                    <a:buFont typeface="Arial" panose="020B0604020202020204" pitchFamily="34" charset="0"/>
                    <a:buNone/>
                  </a:pPr>
                  <a:endParaRPr lang="zh-CN" altLang="en-US" sz="1600" b="1" i="1">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endParaRPr>
                </a:p>
              </p:txBody>
            </p:sp>
            <p:sp>
              <p:nvSpPr>
                <p:cNvPr id="79924" name="AutoShape 58"/>
                <p:cNvSpPr>
                  <a:spLocks noChangeArrowheads="1"/>
                </p:cNvSpPr>
                <p:nvPr/>
              </p:nvSpPr>
              <p:spPr bwMode="auto">
                <a:xfrm rot="6078281">
                  <a:off x="404" y="-294"/>
                  <a:ext cx="227" cy="816"/>
                </a:xfrm>
                <a:prstGeom prst="moon">
                  <a:avLst>
                    <a:gd name="adj" fmla="val 49769"/>
                  </a:avLst>
                </a:prstGeom>
                <a:solidFill>
                  <a:srgbClr val="FFFFFF">
                    <a:alpha val="3137"/>
                  </a:srgbClr>
                </a:solidFill>
                <a:ln w="9525">
                  <a:noFill/>
                  <a:miter lim="800000"/>
                </a:ln>
              </p:spPr>
              <p:txBody>
                <a:bodyPr rot="10800000" wrap="none" anchor="ctr"/>
                <a:lstStyle/>
                <a:p>
                  <a:pPr eaLnBrk="0" hangingPunct="0">
                    <a:buFont typeface="Arial" panose="020B0604020202020204" pitchFamily="34" charset="0"/>
                    <a:buNone/>
                  </a:pPr>
                  <a:endParaRPr lang="zh-CN" altLang="en-US" sz="1600" b="1" i="1">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endParaRPr>
                </a:p>
              </p:txBody>
            </p:sp>
            <p:sp>
              <p:nvSpPr>
                <p:cNvPr id="79925" name="AutoShape 59"/>
                <p:cNvSpPr>
                  <a:spLocks noChangeArrowheads="1"/>
                </p:cNvSpPr>
                <p:nvPr/>
              </p:nvSpPr>
              <p:spPr bwMode="auto">
                <a:xfrm rot="6373927">
                  <a:off x="480" y="-272"/>
                  <a:ext cx="227" cy="816"/>
                </a:xfrm>
                <a:prstGeom prst="moon">
                  <a:avLst>
                    <a:gd name="adj" fmla="val 49769"/>
                  </a:avLst>
                </a:prstGeom>
                <a:solidFill>
                  <a:srgbClr val="FFFFFF">
                    <a:alpha val="3137"/>
                  </a:srgbClr>
                </a:solidFill>
                <a:ln w="9525">
                  <a:noFill/>
                  <a:miter lim="800000"/>
                </a:ln>
              </p:spPr>
              <p:txBody>
                <a:bodyPr rot="10800000" wrap="none" anchor="ctr"/>
                <a:lstStyle/>
                <a:p>
                  <a:pPr eaLnBrk="0" hangingPunct="0">
                    <a:buFont typeface="Arial" panose="020B0604020202020204" pitchFamily="34" charset="0"/>
                    <a:buNone/>
                  </a:pPr>
                  <a:endParaRPr lang="zh-CN" altLang="en-US" sz="1600" b="1" i="1">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endParaRPr>
                </a:p>
              </p:txBody>
            </p:sp>
            <p:sp>
              <p:nvSpPr>
                <p:cNvPr id="79926" name="AutoShape 60"/>
                <p:cNvSpPr>
                  <a:spLocks noChangeArrowheads="1"/>
                </p:cNvSpPr>
                <p:nvPr/>
              </p:nvSpPr>
              <p:spPr bwMode="auto">
                <a:xfrm rot="6906313">
                  <a:off x="570" y="-242"/>
                  <a:ext cx="227" cy="816"/>
                </a:xfrm>
                <a:prstGeom prst="moon">
                  <a:avLst>
                    <a:gd name="adj" fmla="val 49769"/>
                  </a:avLst>
                </a:prstGeom>
                <a:solidFill>
                  <a:srgbClr val="FFFFFF">
                    <a:alpha val="3137"/>
                  </a:srgbClr>
                </a:solidFill>
                <a:ln w="9525">
                  <a:noFill/>
                  <a:miter lim="800000"/>
                </a:ln>
              </p:spPr>
              <p:txBody>
                <a:bodyPr rot="10800000" wrap="none" anchor="ctr"/>
                <a:lstStyle/>
                <a:p>
                  <a:pPr eaLnBrk="0" hangingPunct="0">
                    <a:buFont typeface="Arial" panose="020B0604020202020204" pitchFamily="34" charset="0"/>
                    <a:buNone/>
                  </a:pPr>
                  <a:endParaRPr lang="zh-CN" altLang="en-US" sz="1600" b="1" i="1">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endParaRPr>
                </a:p>
              </p:txBody>
            </p:sp>
          </p:grpSp>
          <p:grpSp>
            <p:nvGrpSpPr>
              <p:cNvPr id="79918" name="Group 124"/>
              <p:cNvGrpSpPr/>
              <p:nvPr/>
            </p:nvGrpSpPr>
            <p:grpSpPr bwMode="auto">
              <a:xfrm rot="1353540">
                <a:off x="152" y="49"/>
                <a:ext cx="742" cy="186"/>
                <a:chOff x="0" y="0"/>
                <a:chExt cx="1118" cy="279"/>
              </a:xfrm>
            </p:grpSpPr>
            <p:sp>
              <p:nvSpPr>
                <p:cNvPr id="79919" name="AutoShape 62"/>
                <p:cNvSpPr>
                  <a:spLocks noChangeArrowheads="1"/>
                </p:cNvSpPr>
                <p:nvPr/>
              </p:nvSpPr>
              <p:spPr bwMode="auto">
                <a:xfrm rot="5263130">
                  <a:off x="274" y="-294"/>
                  <a:ext cx="227" cy="816"/>
                </a:xfrm>
                <a:prstGeom prst="moon">
                  <a:avLst>
                    <a:gd name="adj" fmla="val 49769"/>
                  </a:avLst>
                </a:prstGeom>
                <a:solidFill>
                  <a:srgbClr val="FFFFFF">
                    <a:alpha val="3137"/>
                  </a:srgbClr>
                </a:solidFill>
                <a:ln w="9525">
                  <a:noFill/>
                  <a:miter lim="800000"/>
                </a:ln>
              </p:spPr>
              <p:txBody>
                <a:bodyPr rot="10800000" wrap="none" anchor="ctr"/>
                <a:lstStyle/>
                <a:p>
                  <a:pPr eaLnBrk="0" hangingPunct="0">
                    <a:buFont typeface="Arial" panose="020B0604020202020204" pitchFamily="34" charset="0"/>
                    <a:buNone/>
                  </a:pPr>
                  <a:endParaRPr lang="zh-CN" altLang="en-US" sz="1600" b="1" i="1">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endParaRPr>
                </a:p>
              </p:txBody>
            </p:sp>
            <p:sp>
              <p:nvSpPr>
                <p:cNvPr id="79920" name="AutoShape 63"/>
                <p:cNvSpPr>
                  <a:spLocks noChangeArrowheads="1"/>
                </p:cNvSpPr>
                <p:nvPr/>
              </p:nvSpPr>
              <p:spPr bwMode="auto">
                <a:xfrm rot="6078281">
                  <a:off x="404" y="-294"/>
                  <a:ext cx="227" cy="816"/>
                </a:xfrm>
                <a:prstGeom prst="moon">
                  <a:avLst>
                    <a:gd name="adj" fmla="val 49769"/>
                  </a:avLst>
                </a:prstGeom>
                <a:solidFill>
                  <a:srgbClr val="FFFFFF">
                    <a:alpha val="3137"/>
                  </a:srgbClr>
                </a:solidFill>
                <a:ln w="9525">
                  <a:noFill/>
                  <a:miter lim="800000"/>
                </a:ln>
              </p:spPr>
              <p:txBody>
                <a:bodyPr rot="10800000" wrap="none" anchor="ctr"/>
                <a:lstStyle/>
                <a:p>
                  <a:pPr eaLnBrk="0" hangingPunct="0">
                    <a:buFont typeface="Arial" panose="020B0604020202020204" pitchFamily="34" charset="0"/>
                    <a:buNone/>
                  </a:pPr>
                  <a:endParaRPr lang="zh-CN" altLang="en-US" sz="1600" b="1" i="1">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endParaRPr>
                </a:p>
              </p:txBody>
            </p:sp>
            <p:sp>
              <p:nvSpPr>
                <p:cNvPr id="79921" name="AutoShape 64"/>
                <p:cNvSpPr>
                  <a:spLocks noChangeArrowheads="1"/>
                </p:cNvSpPr>
                <p:nvPr/>
              </p:nvSpPr>
              <p:spPr bwMode="auto">
                <a:xfrm rot="6373927">
                  <a:off x="480" y="-272"/>
                  <a:ext cx="227" cy="816"/>
                </a:xfrm>
                <a:prstGeom prst="moon">
                  <a:avLst>
                    <a:gd name="adj" fmla="val 49769"/>
                  </a:avLst>
                </a:prstGeom>
                <a:solidFill>
                  <a:srgbClr val="FFFFFF">
                    <a:alpha val="3137"/>
                  </a:srgbClr>
                </a:solidFill>
                <a:ln w="9525">
                  <a:noFill/>
                  <a:miter lim="800000"/>
                </a:ln>
              </p:spPr>
              <p:txBody>
                <a:bodyPr rot="10800000" wrap="none" anchor="ctr"/>
                <a:lstStyle/>
                <a:p>
                  <a:pPr eaLnBrk="0" hangingPunct="0">
                    <a:buFont typeface="Arial" panose="020B0604020202020204" pitchFamily="34" charset="0"/>
                    <a:buNone/>
                  </a:pPr>
                  <a:endParaRPr lang="zh-CN" altLang="en-US" sz="1600" b="1" i="1">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endParaRPr>
                </a:p>
              </p:txBody>
            </p:sp>
            <p:sp>
              <p:nvSpPr>
                <p:cNvPr id="79922" name="AutoShape 65"/>
                <p:cNvSpPr>
                  <a:spLocks noChangeArrowheads="1"/>
                </p:cNvSpPr>
                <p:nvPr/>
              </p:nvSpPr>
              <p:spPr bwMode="auto">
                <a:xfrm rot="6906313">
                  <a:off x="570" y="-242"/>
                  <a:ext cx="227" cy="816"/>
                </a:xfrm>
                <a:prstGeom prst="moon">
                  <a:avLst>
                    <a:gd name="adj" fmla="val 49769"/>
                  </a:avLst>
                </a:prstGeom>
                <a:solidFill>
                  <a:srgbClr val="FFFFFF">
                    <a:alpha val="3137"/>
                  </a:srgbClr>
                </a:solidFill>
                <a:ln w="9525">
                  <a:noFill/>
                  <a:miter lim="800000"/>
                </a:ln>
              </p:spPr>
              <p:txBody>
                <a:bodyPr rot="10800000" wrap="none" anchor="ctr"/>
                <a:lstStyle/>
                <a:p>
                  <a:pPr eaLnBrk="0" hangingPunct="0">
                    <a:buFont typeface="Arial" panose="020B0604020202020204" pitchFamily="34" charset="0"/>
                    <a:buNone/>
                  </a:pPr>
                  <a:endParaRPr lang="zh-CN" altLang="en-US" sz="1600" b="1" i="1">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endParaRPr>
                </a:p>
              </p:txBody>
            </p:sp>
          </p:grpSp>
        </p:grpSp>
        <p:sp>
          <p:nvSpPr>
            <p:cNvPr id="79908" name="Text Box 21"/>
            <p:cNvSpPr>
              <a:spLocks noChangeArrowheads="1"/>
            </p:cNvSpPr>
            <p:nvPr/>
          </p:nvSpPr>
          <p:spPr bwMode="auto">
            <a:xfrm>
              <a:off x="6405120" y="2654594"/>
              <a:ext cx="980695" cy="329651"/>
            </a:xfrm>
            <a:prstGeom prst="rect">
              <a:avLst/>
            </a:prstGeom>
            <a:noFill/>
            <a:ln w="9525">
              <a:noFill/>
              <a:miter lim="800000"/>
            </a:ln>
          </p:spPr>
          <p:txBody>
            <a:bodyPr wrap="none" lIns="84331" tIns="42166" rIns="84331" bIns="42166">
              <a:spAutoFit/>
            </a:bodyPr>
            <a:lstStyle/>
            <a:p>
              <a:pPr algn="ctr" eaLnBrk="0" latinLnBrk="1" hangingPunct="0">
                <a:buFont typeface="Arial" panose="020B0604020202020204" pitchFamily="34" charset="0"/>
                <a:buNone/>
              </a:pPr>
              <a:r>
                <a:rPr lang="zh-CN" altLang="en-US" sz="1600" b="1">
                  <a:solidFill>
                    <a:srgbClr val="F8F8F8"/>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rPr>
                <a:t>量化基金</a:t>
              </a:r>
              <a:endParaRPr lang="zh-CN" altLang="en-US" sz="1600" b="1">
                <a:solidFill>
                  <a:srgbClr val="F8F8F8"/>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endParaRPr>
            </a:p>
          </p:txBody>
        </p:sp>
        <p:sp>
          <p:nvSpPr>
            <p:cNvPr id="79909" name="Text Box 19"/>
            <p:cNvSpPr>
              <a:spLocks noChangeArrowheads="1"/>
            </p:cNvSpPr>
            <p:nvPr/>
          </p:nvSpPr>
          <p:spPr bwMode="auto">
            <a:xfrm>
              <a:off x="3637641" y="2147503"/>
              <a:ext cx="1232793" cy="329651"/>
            </a:xfrm>
            <a:prstGeom prst="rect">
              <a:avLst/>
            </a:prstGeom>
            <a:noFill/>
            <a:ln w="9525">
              <a:noFill/>
              <a:miter lim="800000"/>
            </a:ln>
          </p:spPr>
          <p:txBody>
            <a:bodyPr lIns="84331" tIns="42166" rIns="84331" bIns="42166">
              <a:spAutoFit/>
            </a:bodyPr>
            <a:lstStyle/>
            <a:p>
              <a:pPr algn="ctr" eaLnBrk="0" latinLnBrk="1" hangingPunct="0">
                <a:buFont typeface="Arial" panose="020B0604020202020204" pitchFamily="34" charset="0"/>
                <a:buNone/>
              </a:pPr>
              <a:r>
                <a:rPr lang="zh-CN" altLang="en-US" sz="1600" b="1">
                  <a:latin typeface="微软雅黑" panose="020B0503020204020204" pitchFamily="34" charset="-122"/>
                  <a:ea typeface="微软雅黑" panose="020B0503020204020204" pitchFamily="34" charset="-122"/>
                  <a:cs typeface="微软雅黑" panose="020B0503020204020204" pitchFamily="34" charset="-122"/>
                  <a:sym typeface="黑体" panose="02010609060101010101" charset="-122"/>
                </a:rPr>
                <a:t>扩张期</a:t>
              </a:r>
              <a:endParaRPr lang="zh-CN" altLang="en-US" sz="1600" b="1">
                <a:latin typeface="微软雅黑" panose="020B0503020204020204" pitchFamily="34" charset="-122"/>
                <a:ea typeface="微软雅黑" panose="020B0503020204020204" pitchFamily="34" charset="-122"/>
                <a:cs typeface="微软雅黑" panose="020B0503020204020204" pitchFamily="34" charset="-122"/>
                <a:sym typeface="黑体" panose="02010609060101010101" charset="-122"/>
              </a:endParaRPr>
            </a:p>
          </p:txBody>
        </p:sp>
        <p:sp>
          <p:nvSpPr>
            <p:cNvPr id="79910" name="Text Box 19"/>
            <p:cNvSpPr>
              <a:spLocks noChangeArrowheads="1"/>
            </p:cNvSpPr>
            <p:nvPr/>
          </p:nvSpPr>
          <p:spPr bwMode="auto">
            <a:xfrm>
              <a:off x="4841760" y="1845263"/>
              <a:ext cx="1344350" cy="329651"/>
            </a:xfrm>
            <a:prstGeom prst="rect">
              <a:avLst/>
            </a:prstGeom>
            <a:noFill/>
            <a:ln w="9525">
              <a:noFill/>
              <a:miter lim="800000"/>
            </a:ln>
          </p:spPr>
          <p:txBody>
            <a:bodyPr lIns="84331" tIns="42166" rIns="84331" bIns="42166">
              <a:spAutoFit/>
            </a:bodyPr>
            <a:lstStyle/>
            <a:p>
              <a:pPr algn="ctr" eaLnBrk="0" latinLnBrk="1" hangingPunct="0">
                <a:buFont typeface="Arial" panose="020B0604020202020204" pitchFamily="34" charset="0"/>
                <a:buNone/>
              </a:pPr>
              <a:r>
                <a:rPr lang="zh-CN" altLang="en-US" sz="1600" b="1">
                  <a:latin typeface="微软雅黑" panose="020B0503020204020204" pitchFamily="34" charset="-122"/>
                  <a:ea typeface="微软雅黑" panose="020B0503020204020204" pitchFamily="34" charset="-122"/>
                  <a:cs typeface="微软雅黑" panose="020B0503020204020204" pitchFamily="34" charset="-122"/>
                  <a:sym typeface="Cambria" panose="02040503050406030204" pitchFamily="18" charset="0"/>
                </a:rPr>
                <a:t>并购</a:t>
              </a:r>
              <a:endParaRPr lang="zh-CN" altLang="en-US" sz="1600" b="1">
                <a:latin typeface="微软雅黑" panose="020B0503020204020204" pitchFamily="34" charset="-122"/>
                <a:ea typeface="微软雅黑" panose="020B0503020204020204" pitchFamily="34" charset="-122"/>
                <a:cs typeface="微软雅黑" panose="020B0503020204020204" pitchFamily="34" charset="-122"/>
                <a:sym typeface="Cambria" panose="02040503050406030204" pitchFamily="18" charset="0"/>
              </a:endParaRPr>
            </a:p>
          </p:txBody>
        </p:sp>
        <p:pic>
          <p:nvPicPr>
            <p:cNvPr id="79911" name="Picture 8" descr="light_shadow"/>
            <p:cNvPicPr>
              <a:picLocks noChangeAspect="1" noChangeArrowheads="1"/>
            </p:cNvPicPr>
            <p:nvPr/>
          </p:nvPicPr>
          <p:blipFill>
            <a:blip r:embed="rId3">
              <a:lum bright="-78000" contrast="-78000"/>
            </a:blip>
            <a:srcRect/>
            <a:stretch>
              <a:fillRect/>
            </a:stretch>
          </p:blipFill>
          <p:spPr bwMode="auto">
            <a:xfrm>
              <a:off x="9144582" y="2695328"/>
              <a:ext cx="1777340" cy="374441"/>
            </a:xfrm>
            <a:prstGeom prst="rect">
              <a:avLst/>
            </a:prstGeom>
            <a:noFill/>
            <a:ln w="9525">
              <a:noFill/>
              <a:miter lim="800000"/>
              <a:headEnd/>
              <a:tailEnd/>
            </a:ln>
          </p:spPr>
        </p:pic>
        <p:pic>
          <p:nvPicPr>
            <p:cNvPr id="79912" name="Picture 52" descr="circuler_1"/>
            <p:cNvPicPr>
              <a:picLocks noChangeAspect="1" noChangeArrowheads="1"/>
            </p:cNvPicPr>
            <p:nvPr/>
          </p:nvPicPr>
          <p:blipFill>
            <a:blip r:embed="rId15"/>
            <a:srcRect/>
            <a:stretch>
              <a:fillRect/>
            </a:stretch>
          </p:blipFill>
          <p:spPr bwMode="auto">
            <a:xfrm>
              <a:off x="9267722" y="1634666"/>
              <a:ext cx="1551401" cy="1275204"/>
            </a:xfrm>
            <a:prstGeom prst="rect">
              <a:avLst/>
            </a:prstGeom>
            <a:noFill/>
            <a:ln w="9525">
              <a:noFill/>
              <a:miter lim="800000"/>
              <a:headEnd/>
              <a:tailEnd/>
            </a:ln>
          </p:spPr>
        </p:pic>
        <p:sp>
          <p:nvSpPr>
            <p:cNvPr id="79913" name="Oval 53"/>
            <p:cNvSpPr>
              <a:spLocks noChangeArrowheads="1"/>
            </p:cNvSpPr>
            <p:nvPr/>
          </p:nvSpPr>
          <p:spPr bwMode="auto">
            <a:xfrm>
              <a:off x="9257221" y="1641524"/>
              <a:ext cx="1561902" cy="1278403"/>
            </a:xfrm>
            <a:prstGeom prst="ellipse">
              <a:avLst/>
            </a:prstGeom>
            <a:solidFill>
              <a:srgbClr val="CF9F49">
                <a:alpha val="50195"/>
              </a:srgbClr>
            </a:solidFill>
            <a:ln w="9525">
              <a:noFill/>
              <a:round/>
            </a:ln>
          </p:spPr>
          <p:txBody>
            <a:bodyPr wrap="none" anchor="ctr"/>
            <a:lstStyle/>
            <a:p>
              <a:pPr eaLnBrk="0" hangingPunct="0">
                <a:buFont typeface="Arial" panose="020B0604020202020204" pitchFamily="34" charset="0"/>
                <a:buNone/>
              </a:pPr>
              <a:endParaRPr lang="zh-CN" altLang="en-US" sz="1600" b="1" i="1">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endParaRPr>
            </a:p>
          </p:txBody>
        </p:sp>
        <p:sp>
          <p:nvSpPr>
            <p:cNvPr id="79914" name="Text Box 21"/>
            <p:cNvSpPr>
              <a:spLocks noChangeArrowheads="1"/>
            </p:cNvSpPr>
            <p:nvPr/>
          </p:nvSpPr>
          <p:spPr bwMode="auto">
            <a:xfrm>
              <a:off x="9379023" y="2122072"/>
              <a:ext cx="1306534" cy="329651"/>
            </a:xfrm>
            <a:prstGeom prst="rect">
              <a:avLst/>
            </a:prstGeom>
            <a:noFill/>
            <a:ln w="9525">
              <a:noFill/>
              <a:miter lim="800000"/>
            </a:ln>
          </p:spPr>
          <p:txBody>
            <a:bodyPr lIns="84331" tIns="42166" rIns="84331" bIns="42166">
              <a:spAutoFit/>
            </a:bodyPr>
            <a:lstStyle/>
            <a:p>
              <a:pPr algn="ctr" eaLnBrk="0" latinLnBrk="1" hangingPunct="0">
                <a:buFont typeface="Arial" panose="020B0604020202020204" pitchFamily="34" charset="0"/>
                <a:buNone/>
              </a:pPr>
              <a:r>
                <a:rPr lang="zh-CN" altLang="en-US" sz="1600" b="1">
                  <a:solidFill>
                    <a:srgbClr val="F8F8F8"/>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rPr>
                <a:t>母基金</a:t>
              </a:r>
              <a:endParaRPr lang="zh-CN" altLang="en-US" sz="1600" b="1">
                <a:solidFill>
                  <a:srgbClr val="F8F8F8"/>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endParaRPr>
            </a:p>
          </p:txBody>
        </p:sp>
        <p:pic>
          <p:nvPicPr>
            <p:cNvPr id="79915" name="Picture 54" descr="light_shadow1"/>
            <p:cNvPicPr>
              <a:picLocks noChangeAspect="1" noChangeArrowheads="1"/>
            </p:cNvPicPr>
            <p:nvPr/>
          </p:nvPicPr>
          <p:blipFill>
            <a:blip r:embed="rId16"/>
            <a:srcRect/>
            <a:stretch>
              <a:fillRect/>
            </a:stretch>
          </p:blipFill>
          <p:spPr bwMode="auto">
            <a:xfrm>
              <a:off x="7629305" y="1778834"/>
              <a:ext cx="919505" cy="645272"/>
            </a:xfrm>
            <a:prstGeom prst="rect">
              <a:avLst/>
            </a:prstGeom>
            <a:noFill/>
            <a:ln w="9525">
              <a:noFill/>
              <a:miter lim="800000"/>
              <a:headEnd/>
              <a:tailEnd/>
            </a:ln>
          </p:spPr>
        </p:pic>
        <p:pic>
          <p:nvPicPr>
            <p:cNvPr id="79916" name="Picture 54" descr="light_shadow1"/>
            <p:cNvPicPr>
              <a:picLocks noChangeAspect="1" noChangeArrowheads="1"/>
            </p:cNvPicPr>
            <p:nvPr/>
          </p:nvPicPr>
          <p:blipFill>
            <a:blip r:embed="rId16"/>
            <a:srcRect/>
            <a:stretch>
              <a:fillRect/>
            </a:stretch>
          </p:blipFill>
          <p:spPr bwMode="auto">
            <a:xfrm>
              <a:off x="9323145" y="1629669"/>
              <a:ext cx="919505" cy="645272"/>
            </a:xfrm>
            <a:prstGeom prst="rect">
              <a:avLst/>
            </a:prstGeom>
            <a:noFill/>
            <a:ln w="9525">
              <a:noFill/>
              <a:miter lim="800000"/>
              <a:headEnd/>
              <a:tailEnd/>
            </a:ln>
          </p:spPr>
        </p:pic>
      </p:grpSp>
      <p:sp>
        <p:nvSpPr>
          <p:cNvPr id="79877" name="灯片编号占位符 137"/>
          <p:cNvSpPr>
            <a:spLocks noGrp="1" noChangeArrowheads="1"/>
          </p:cNvSpPr>
          <p:nvPr>
            <p:ph type="sldNum" sz="quarter" idx="10"/>
          </p:nvPr>
        </p:nvSpPr>
        <p:spPr>
          <a:noFill/>
          <a:ln>
            <a:miter lim="800000"/>
          </a:ln>
        </p:spPr>
        <p:txBody>
          <a:bodyPr/>
          <a:lstStyle/>
          <a:p>
            <a:pPr>
              <a:buFont typeface="Arial" panose="020B0604020202020204" pitchFamily="34" charset="0"/>
              <a:buNone/>
            </a:pPr>
            <a:fld id="{A67F9799-4196-4EAA-B096-09B7D363A798}" type="slidenum">
              <a:rPr lang="zh-CN" altLang="en-US" smtClean="0">
                <a:ea typeface="宋体" panose="02010600030101010101" pitchFamily="2" charset="-122"/>
              </a:rPr>
            </a:fld>
            <a:endParaRPr lang="en-US" altLang="zh-CN">
              <a:ea typeface="宋体" panose="02010600030101010101" pitchFamily="2" charset="-122"/>
            </a:endParaRPr>
          </a:p>
        </p:txBody>
      </p:sp>
      <p:sp>
        <p:nvSpPr>
          <p:cNvPr id="135" name="文本框 14"/>
          <p:cNvSpPr>
            <a:spLocks noChangeArrowheads="1"/>
          </p:cNvSpPr>
          <p:nvPr/>
        </p:nvSpPr>
        <p:spPr bwMode="auto">
          <a:xfrm>
            <a:off x="545958" y="388219"/>
            <a:ext cx="9047982" cy="433660"/>
          </a:xfrm>
          <a:prstGeom prst="rect">
            <a:avLst/>
          </a:prstGeom>
          <a:noFill/>
          <a:ln w="9525">
            <a:noFill/>
            <a:miter lim="800000"/>
          </a:ln>
        </p:spPr>
        <p:txBody>
          <a:bodyPr lIns="100280" tIns="50141" rIns="100280" bIns="50141">
            <a:spAutoFit/>
          </a:bodyPr>
          <a:lstStyle/>
          <a:p>
            <a:pPr eaLnBrk="1" hangingPunct="1">
              <a:lnSpc>
                <a:spcPct val="90000"/>
              </a:lnSpc>
              <a:defRPr/>
            </a:pPr>
            <a:r>
              <a:rPr lang="zh-CN" altLang="en-US" sz="2400" b="1" dirty="0">
                <a:solidFill>
                  <a:srgbClr val="7F7F7F"/>
                </a:solidFill>
                <a:latin typeface="微软雅黑" panose="020B0503020204020204" pitchFamily="34" charset="-122"/>
                <a:ea typeface="微软雅黑" panose="020B0503020204020204" pitchFamily="34" charset="-122"/>
                <a:cs typeface="微软雅黑" panose="020B0503020204020204" pitchFamily="34" charset="-122"/>
                <a:sym typeface="黑体" panose="02010609060101010101" charset="-122"/>
              </a:rPr>
              <a:t>特色产业链投资</a:t>
            </a:r>
            <a:r>
              <a:rPr lang="zh-CN" altLang="en-US" sz="2400" b="1" dirty="0">
                <a:solidFill>
                  <a:schemeClr val="accent1"/>
                </a:solidFill>
                <a:latin typeface="+mn-lt"/>
                <a:ea typeface="+mn-ea"/>
                <a:cs typeface="+mn-ea"/>
                <a:sym typeface="黑体" panose="02010609060101010101" charset="-122"/>
              </a:rPr>
              <a:t>基金体系</a:t>
            </a:r>
            <a:r>
              <a:rPr lang="en-US" altLang="zh-CN" sz="1400" dirty="0">
                <a:latin typeface="微软雅黑" panose="020B0503020204020204" pitchFamily="34" charset="-122"/>
                <a:cs typeface="微软雅黑" panose="020B0503020204020204" pitchFamily="34" charset="-122"/>
                <a:sym typeface="黑体" panose="02010609060101010101" charset="-122"/>
              </a:rPr>
              <a:t>——</a:t>
            </a:r>
            <a:r>
              <a:rPr lang="zh-CN" altLang="en-US" sz="1400" dirty="0">
                <a:latin typeface="微软雅黑" panose="020B0503020204020204" pitchFamily="34" charset="-122"/>
                <a:cs typeface="微软雅黑" panose="020B0503020204020204" pitchFamily="34" charset="-122"/>
                <a:sym typeface="黑体" panose="02010609060101010101" charset="-122"/>
              </a:rPr>
              <a:t>基于企业全生命周期的特色投资基金体系</a:t>
            </a:r>
            <a:endParaRPr lang="zh-CN" altLang="en-US" sz="1400" dirty="0">
              <a:latin typeface="微软雅黑" panose="020B0503020204020204" pitchFamily="34" charset="-122"/>
              <a:cs typeface="微软雅黑" panose="020B0503020204020204" pitchFamily="34" charset="-122"/>
              <a:sym typeface="黑体" panose="02010609060101010101" charset="-122"/>
            </a:endParaRPr>
          </a:p>
        </p:txBody>
      </p:sp>
    </p:spTree>
  </p:cSld>
  <p:clrMapOvr>
    <a:masterClrMapping/>
  </p:clrMapOvr>
</p:sld>
</file>

<file path=ppt/tags/tag1.xml><?xml version="1.0" encoding="utf-8"?>
<p:tagLst xmlns:p="http://schemas.openxmlformats.org/presentationml/2006/main">
  <p:tag name="COMMONDATA" val="eyJoZGlkIjoiYTgzODJiZjg0ODEyNzcwMTI0OTM4ZTYwZDIwMzcxM2QifQ=="/>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Mark Zegulberg Blue Teal">
      <a:dk1>
        <a:srgbClr val="445469"/>
      </a:dk1>
      <a:lt1>
        <a:srgbClr val="F6F8F8"/>
      </a:lt1>
      <a:dk2>
        <a:srgbClr val="445469"/>
      </a:dk2>
      <a:lt2>
        <a:srgbClr val="FFFFFF"/>
      </a:lt2>
      <a:accent1>
        <a:srgbClr val="51C3CA"/>
      </a:accent1>
      <a:accent2>
        <a:srgbClr val="3CB2C3"/>
      </a:accent2>
      <a:accent3>
        <a:srgbClr val="1AA5BD"/>
      </a:accent3>
      <a:accent4>
        <a:srgbClr val="0097B7"/>
      </a:accent4>
      <a:accent5>
        <a:srgbClr val="0086AC"/>
      </a:accent5>
      <a:accent6>
        <a:srgbClr val="00759E"/>
      </a:accent6>
      <a:hlink>
        <a:srgbClr val="5B9BD5"/>
      </a:hlink>
      <a:folHlink>
        <a:srgbClr val="70AD47"/>
      </a:folHlink>
    </a:clrScheme>
    <a:fontScheme name="temp">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193</Words>
  <Application>WPS 演示</Application>
  <PresentationFormat>宽屏</PresentationFormat>
  <Paragraphs>36</Paragraphs>
  <Slides>1</Slides>
  <Notes>0</Notes>
  <HiddenSlides>0</HiddenSlides>
  <MMClips>0</MMClips>
  <ScaleCrop>false</ScaleCrop>
  <HeadingPairs>
    <vt:vector size="6" baseType="variant">
      <vt:variant>
        <vt:lpstr>已用的字体</vt:lpstr>
      </vt:variant>
      <vt:variant>
        <vt:i4>16</vt:i4>
      </vt:variant>
      <vt:variant>
        <vt:lpstr>主题</vt:lpstr>
      </vt:variant>
      <vt:variant>
        <vt:i4>2</vt:i4>
      </vt:variant>
      <vt:variant>
        <vt:lpstr>幻灯片标题</vt:lpstr>
      </vt:variant>
      <vt:variant>
        <vt:i4>1</vt:i4>
      </vt:variant>
    </vt:vector>
  </HeadingPairs>
  <TitlesOfParts>
    <vt:vector size="19" baseType="lpstr">
      <vt:lpstr>Arial</vt:lpstr>
      <vt:lpstr>宋体</vt:lpstr>
      <vt:lpstr>Wingdings</vt:lpstr>
      <vt:lpstr>Arial Unicode MS</vt:lpstr>
      <vt:lpstr>Open Sans Light</vt:lpstr>
      <vt:lpstr>Segoe Print</vt:lpstr>
      <vt:lpstr>微软雅黑</vt:lpstr>
      <vt:lpstr>Poppins</vt:lpstr>
      <vt:lpstr>Lato</vt:lpstr>
      <vt:lpstr>Lato Light</vt:lpstr>
      <vt:lpstr>Lato Regular</vt:lpstr>
      <vt:lpstr>Poppins Light</vt:lpstr>
      <vt:lpstr>Ubuntu</vt:lpstr>
      <vt:lpstr>黑体</vt:lpstr>
      <vt:lpstr>Cambria</vt:lpstr>
      <vt:lpstr>Calibri</vt:lpstr>
      <vt:lpstr>Office 主题</vt:lpstr>
      <vt:lpstr>Office Theme</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Administrator</dc:creator>
  <cp:lastModifiedBy>为中华之崛起而学习</cp:lastModifiedBy>
  <cp:revision>2</cp:revision>
  <dcterms:created xsi:type="dcterms:W3CDTF">2022-07-13T08:27:00Z</dcterms:created>
  <dcterms:modified xsi:type="dcterms:W3CDTF">2022-07-13T08:28:35Z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1021DD6A84174F2EBC872A61C1A53490</vt:lpwstr>
  </property>
  <property fmtid="{D5CDD505-2E9C-101B-9397-08002B2CF9AE}" pid="3" name="KSOProductBuildVer">
    <vt:lpwstr>2052-11.1.0.11830</vt:lpwstr>
  </property>
</Properties>
</file>