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57" r:id="rId5"/>
    <p:sldId id="259" r:id="rId6"/>
    <p:sldId id="258" r:id="rId7"/>
    <p:sldId id="260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67" r:id="rId16"/>
    <p:sldId id="269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340" y="259080"/>
            <a:ext cx="9696450" cy="6010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170" y="752475"/>
            <a:ext cx="9725025" cy="5353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845" y="633095"/>
            <a:ext cx="10353675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470" y="647700"/>
            <a:ext cx="10258425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" y="714375"/>
            <a:ext cx="10239375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270" y="709295"/>
            <a:ext cx="10410825" cy="54387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025" y="561975"/>
            <a:ext cx="10267950" cy="5734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470" y="452120"/>
            <a:ext cx="10258425" cy="5953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0600" y="602615"/>
            <a:ext cx="1021080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671195"/>
            <a:ext cx="105156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775" y="657225"/>
            <a:ext cx="10458450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45" y="752475"/>
            <a:ext cx="10125075" cy="5353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95" y="809625"/>
            <a:ext cx="10467975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45" y="454660"/>
            <a:ext cx="10125075" cy="5581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95" y="819150"/>
            <a:ext cx="10467975" cy="5219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550,&quot;width&quot;:16080}"/>
</p:tagLst>
</file>

<file path=ppt/tags/tag2.xml><?xml version="1.0" encoding="utf-8"?>
<p:tagLst xmlns:p="http://schemas.openxmlformats.org/presentationml/2006/main">
  <p:tag name="COMMONDATA" val="eyJoZGlkIjoiYTgzODJiZjg0ODEyNzcwMTI0OTM4ZTYwZDIwMzcxM2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为中华之崛起而学习</cp:lastModifiedBy>
  <cp:revision>4</cp:revision>
  <dcterms:created xsi:type="dcterms:W3CDTF">2022-07-11T01:37:00Z</dcterms:created>
  <dcterms:modified xsi:type="dcterms:W3CDTF">2022-07-11T01:53:30Z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0191133A21C842BE9AC0824CBBA25D68</vt:lpwstr>
  </property>
  <property fmtid="{D5CDD505-2E9C-101B-9397-08002B2CF9AE}" pid="3" name="KSOProductBuildVer">
    <vt:lpwstr>2052-11.1.0.11830</vt:lpwstr>
  </property>
</Properties>
</file>